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8" r:id="rId3"/>
    <p:sldId id="323" r:id="rId4"/>
    <p:sldId id="319" r:id="rId5"/>
    <p:sldId id="324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FFCC66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074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0E67033-B7EC-2864-A3D2-2315E28EC295}"/>
              </a:ext>
            </a:extLst>
          </p:cNvPr>
          <p:cNvGrpSpPr/>
          <p:nvPr/>
        </p:nvGrpSpPr>
        <p:grpSpPr>
          <a:xfrm>
            <a:off x="1642018" y="5628075"/>
            <a:ext cx="3735415" cy="3677720"/>
            <a:chOff x="-675080" y="481566"/>
            <a:chExt cx="2414977" cy="237767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56F5FE-3DFB-CE5C-7BD0-971B2A664DDB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AD96CC64-6C4D-C41A-6E8D-0807D92DADD2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20AC867C-6AB9-3685-1C4A-276EA1FF0052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D08B92B4-FAD3-F2E4-FAFA-CF9289901E40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17" name="四角形: 上の 2 つの角を丸める 9">
                    <a:extLst>
                      <a:ext uri="{FF2B5EF4-FFF2-40B4-BE49-F238E27FC236}">
                        <a16:creationId xmlns:a16="http://schemas.microsoft.com/office/drawing/2014/main" id="{EA28FF3F-0516-5C67-656B-C1B1CD348EF7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37F47A00-23A4-BD6B-C3D8-DE11E31F993B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四角形: 上の 2 つの角を丸める 113">
                    <a:extLst>
                      <a:ext uri="{FF2B5EF4-FFF2-40B4-BE49-F238E27FC236}">
                        <a16:creationId xmlns:a16="http://schemas.microsoft.com/office/drawing/2014/main" id="{9C935F2A-A3AF-E0CB-453F-B810347724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四角形: 角を丸くする 112">
                    <a:extLst>
                      <a:ext uri="{FF2B5EF4-FFF2-40B4-BE49-F238E27FC236}">
                        <a16:creationId xmlns:a16="http://schemas.microsoft.com/office/drawing/2014/main" id="{3D54D54C-3DCD-6743-D0F2-122BD54FADF6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F036BD77-AA91-B68D-18BC-5DC8A4D7EC95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E954EEA2-7B98-FCB4-8146-966A2FE1984C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413D9189-45ED-0916-5D6B-73A633DCBF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11CBCF82-3AC9-B046-738A-2D49745686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71381470-3A95-E746-7156-9552164E955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B8B32234-6D33-CB7C-D330-949AA18CC104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28" name="四角形: 上の 2 つの角を丸める 27">
                      <a:extLst>
                        <a:ext uri="{FF2B5EF4-FFF2-40B4-BE49-F238E27FC236}">
                          <a16:creationId xmlns:a16="http://schemas.microsoft.com/office/drawing/2014/main" id="{1E2B3C68-D501-5EC6-97D3-17D4FFCC66C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" name="四角形: 上の 2 つの角を丸める 28">
                      <a:extLst>
                        <a:ext uri="{FF2B5EF4-FFF2-40B4-BE49-F238E27FC236}">
                          <a16:creationId xmlns:a16="http://schemas.microsoft.com/office/drawing/2014/main" id="{FB6369F2-5D5B-6C9B-901D-270DA21DC2F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四角形: 上の 2 つの角を丸める 29">
                      <a:extLst>
                        <a:ext uri="{FF2B5EF4-FFF2-40B4-BE49-F238E27FC236}">
                          <a16:creationId xmlns:a16="http://schemas.microsoft.com/office/drawing/2014/main" id="{32107C78-1236-C6F2-4B54-FE056EC9701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フリーフォーム: 図形 30">
                      <a:extLst>
                        <a:ext uri="{FF2B5EF4-FFF2-40B4-BE49-F238E27FC236}">
                          <a16:creationId xmlns:a16="http://schemas.microsoft.com/office/drawing/2014/main" id="{11CD3D34-7775-C4A0-A87B-40D8FE8D0A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DD41F7CD-B046-02DC-14A0-CBA09CBA49B4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0C94A00D-DE55-65B6-C28F-E68F6E32292C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02F5032B-33D9-580A-1BE1-D0A5264D35A7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1EAEBDF6-5A6E-5A05-5922-9C4B946C7433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BA03028-18FE-2440-2E13-42675FC3524F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BFE84DE0-0E80-0407-7A77-BC81F08663D3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弦 6">
              <a:extLst>
                <a:ext uri="{FF2B5EF4-FFF2-40B4-BE49-F238E27FC236}">
                  <a16:creationId xmlns:a16="http://schemas.microsoft.com/office/drawing/2014/main" id="{4306AC7B-8170-E194-5E2C-F4553348907D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弦 8">
              <a:extLst>
                <a:ext uri="{FF2B5EF4-FFF2-40B4-BE49-F238E27FC236}">
                  <a16:creationId xmlns:a16="http://schemas.microsoft.com/office/drawing/2014/main" id="{BE196804-9960-0F3F-F585-0F8216FEB3C4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DDB491CC-A1CD-4C86-B762-17053B74DC0D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BF4E986-1024-D5F0-449F-2A8B467E771A}"/>
              </a:ext>
            </a:extLst>
          </p:cNvPr>
          <p:cNvSpPr txBox="1"/>
          <p:nvPr/>
        </p:nvSpPr>
        <p:spPr>
          <a:xfrm>
            <a:off x="471168" y="333425"/>
            <a:ext cx="4724370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239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男</a:t>
            </a:r>
            <a:r>
              <a:rPr lang="ja-JP" altLang="en-US" sz="11500" dirty="0">
                <a:ln w="28575">
                  <a:noFill/>
                </a:ln>
                <a:solidFill>
                  <a:sysClr val="windowText" lastClr="000000"/>
                </a:solidFill>
              </a:rPr>
              <a:t>は</a:t>
            </a:r>
            <a:endParaRPr lang="en-US" altLang="ja-JP" sz="115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7318161-0C45-49D7-674A-42555C205464}"/>
              </a:ext>
            </a:extLst>
          </p:cNvPr>
          <p:cNvSpPr txBox="1"/>
          <p:nvPr/>
        </p:nvSpPr>
        <p:spPr>
          <a:xfrm>
            <a:off x="471168" y="3502115"/>
            <a:ext cx="6077116" cy="13207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115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座ってトイレ</a:t>
            </a:r>
            <a:endParaRPr lang="en-US" altLang="ja-JP" sz="115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F4CB516-A54D-EF78-3DE7-CE226A4D9429}"/>
              </a:ext>
            </a:extLst>
          </p:cNvPr>
          <p:cNvSpPr txBox="1"/>
          <p:nvPr/>
        </p:nvSpPr>
        <p:spPr>
          <a:xfrm>
            <a:off x="637929" y="988093"/>
            <a:ext cx="5529256" cy="46539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立ったままだと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なんだし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とりあえず座ろうか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227479C-25ED-829E-EC69-D02DE98A54B6}"/>
              </a:ext>
            </a:extLst>
          </p:cNvPr>
          <p:cNvSpPr txBox="1"/>
          <p:nvPr/>
        </p:nvSpPr>
        <p:spPr>
          <a:xfrm rot="900000">
            <a:off x="451719" y="7984759"/>
            <a:ext cx="2357539" cy="11180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座った方が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楽だよ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A6100D-AEBA-2FF8-564A-6F708752ADB5}"/>
              </a:ext>
            </a:extLst>
          </p:cNvPr>
          <p:cNvGrpSpPr/>
          <p:nvPr/>
        </p:nvGrpSpPr>
        <p:grpSpPr>
          <a:xfrm>
            <a:off x="2819402" y="5806021"/>
            <a:ext cx="2049758" cy="3737489"/>
            <a:chOff x="1164533" y="-2195730"/>
            <a:chExt cx="2441310" cy="4451437"/>
          </a:xfrm>
        </p:grpSpPr>
        <p:sp>
          <p:nvSpPr>
            <p:cNvPr id="3" name="月 2">
              <a:extLst>
                <a:ext uri="{FF2B5EF4-FFF2-40B4-BE49-F238E27FC236}">
                  <a16:creationId xmlns:a16="http://schemas.microsoft.com/office/drawing/2014/main" id="{B75CF946-B542-13B7-5DDD-15500E9C7FD1}"/>
                </a:ext>
              </a:extLst>
            </p:cNvPr>
            <p:cNvSpPr/>
            <p:nvPr/>
          </p:nvSpPr>
          <p:spPr bwMode="auto">
            <a:xfrm>
              <a:off x="2153524" y="443828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月 3">
              <a:extLst>
                <a:ext uri="{FF2B5EF4-FFF2-40B4-BE49-F238E27FC236}">
                  <a16:creationId xmlns:a16="http://schemas.microsoft.com/office/drawing/2014/main" id="{67219727-7A15-822B-5C26-9E4066549301}"/>
                </a:ext>
              </a:extLst>
            </p:cNvPr>
            <p:cNvSpPr/>
            <p:nvPr/>
          </p:nvSpPr>
          <p:spPr bwMode="auto">
            <a:xfrm rot="900000">
              <a:off x="2053640" y="44791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E7371733-5E35-2BD4-7AD8-282F756BCEB8}"/>
                </a:ext>
              </a:extLst>
            </p:cNvPr>
            <p:cNvSpPr/>
            <p:nvPr/>
          </p:nvSpPr>
          <p:spPr bwMode="auto">
            <a:xfrm rot="2356397">
              <a:off x="1992937" y="41366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BE8039CD-47B1-DF21-9121-1D1A3F0311EA}"/>
                </a:ext>
              </a:extLst>
            </p:cNvPr>
            <p:cNvSpPr/>
            <p:nvPr/>
          </p:nvSpPr>
          <p:spPr bwMode="auto">
            <a:xfrm rot="19800000" flipH="1">
              <a:off x="2590382" y="549752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C860C25E-8FA8-6CE3-51EE-B2D417FA3E50}"/>
                </a:ext>
              </a:extLst>
            </p:cNvPr>
            <p:cNvSpPr/>
            <p:nvPr/>
          </p:nvSpPr>
          <p:spPr bwMode="auto">
            <a:xfrm rot="20700000" flipH="1">
              <a:off x="2368690" y="55170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FAC6215C-CC33-2582-1EE4-5F96E328E6D1}"/>
                </a:ext>
              </a:extLst>
            </p:cNvPr>
            <p:cNvSpPr/>
            <p:nvPr/>
          </p:nvSpPr>
          <p:spPr bwMode="auto">
            <a:xfrm rot="19243603" flipH="1">
              <a:off x="2407392" y="413666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C3821FA1-A864-D6F2-414A-7170D691FDE7}"/>
                </a:ext>
              </a:extLst>
            </p:cNvPr>
            <p:cNvSpPr/>
            <p:nvPr/>
          </p:nvSpPr>
          <p:spPr bwMode="auto">
            <a:xfrm rot="21114781">
              <a:off x="2340841" y="4136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4AADDA95-AA17-3F73-2385-03C7C443016E}"/>
                </a:ext>
              </a:extLst>
            </p:cNvPr>
            <p:cNvSpPr/>
            <p:nvPr/>
          </p:nvSpPr>
          <p:spPr bwMode="auto">
            <a:xfrm rot="1330995">
              <a:off x="2036256" y="6581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038CF591-D3E8-EF12-B923-43C998A5842E}"/>
                </a:ext>
              </a:extLst>
            </p:cNvPr>
            <p:cNvSpPr/>
            <p:nvPr/>
          </p:nvSpPr>
          <p:spPr bwMode="auto">
            <a:xfrm rot="10201802">
              <a:off x="2457869" y="68864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433FEE8-15FC-6AA0-02F0-C1A4C374E4C8}"/>
                </a:ext>
              </a:extLst>
            </p:cNvPr>
            <p:cNvSpPr/>
            <p:nvPr/>
          </p:nvSpPr>
          <p:spPr bwMode="auto">
            <a:xfrm rot="10800000">
              <a:off x="243757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441D36D3-8D7D-36ED-AD8D-8FF109BFF548}"/>
                </a:ext>
              </a:extLst>
            </p:cNvPr>
            <p:cNvSpPr/>
            <p:nvPr/>
          </p:nvSpPr>
          <p:spPr bwMode="auto">
            <a:xfrm>
              <a:off x="262074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A68BFB2-D41A-EBB7-3BF4-A892F1042DF8}"/>
                </a:ext>
              </a:extLst>
            </p:cNvPr>
            <p:cNvSpPr/>
            <p:nvPr/>
          </p:nvSpPr>
          <p:spPr bwMode="auto">
            <a:xfrm rot="10800000">
              <a:off x="168319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776CFDD6-80D2-9E64-D21E-3D8296AF4AAA}"/>
                </a:ext>
              </a:extLst>
            </p:cNvPr>
            <p:cNvSpPr/>
            <p:nvPr/>
          </p:nvSpPr>
          <p:spPr bwMode="auto">
            <a:xfrm>
              <a:off x="186636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145F0B3-1691-5AA1-A22B-D3EC8BC18C6D}"/>
                </a:ext>
              </a:extLst>
            </p:cNvPr>
            <p:cNvGrpSpPr/>
            <p:nvPr/>
          </p:nvGrpSpPr>
          <p:grpSpPr>
            <a:xfrm flipH="1">
              <a:off x="1273724" y="-741939"/>
              <a:ext cx="870202" cy="336158"/>
              <a:chOff x="2802619" y="2501584"/>
              <a:chExt cx="870202" cy="336158"/>
            </a:xfrm>
          </p:grpSpPr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D341BDF4-0F91-ECE2-522E-52049C88B172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3002299A-9223-241A-AA4A-3703ADC9F4D5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8F08FDF3-35A5-8901-7C41-B9A5D708A109}"/>
                </a:ext>
              </a:extLst>
            </p:cNvPr>
            <p:cNvGrpSpPr/>
            <p:nvPr/>
          </p:nvGrpSpPr>
          <p:grpSpPr>
            <a:xfrm>
              <a:off x="2683769" y="-741939"/>
              <a:ext cx="870202" cy="336158"/>
              <a:chOff x="2802619" y="2501584"/>
              <a:chExt cx="870202" cy="336158"/>
            </a:xfrm>
          </p:grpSpPr>
          <p:sp>
            <p:nvSpPr>
              <p:cNvPr id="54" name="月 53">
                <a:extLst>
                  <a:ext uri="{FF2B5EF4-FFF2-40B4-BE49-F238E27FC236}">
                    <a16:creationId xmlns:a16="http://schemas.microsoft.com/office/drawing/2014/main" id="{04EA0320-4E7C-6B0E-AAB7-CE1497E85445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AC0C5437-CC2F-C355-5A2F-7830725D09EA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" name="楕円 80">
              <a:extLst>
                <a:ext uri="{FF2B5EF4-FFF2-40B4-BE49-F238E27FC236}">
                  <a16:creationId xmlns:a16="http://schemas.microsoft.com/office/drawing/2014/main" id="{56CAD04A-1B01-FC61-38BD-2552AB723F77}"/>
                </a:ext>
              </a:extLst>
            </p:cNvPr>
            <p:cNvSpPr/>
            <p:nvPr/>
          </p:nvSpPr>
          <p:spPr bwMode="auto">
            <a:xfrm>
              <a:off x="1475464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楕円 80">
              <a:extLst>
                <a:ext uri="{FF2B5EF4-FFF2-40B4-BE49-F238E27FC236}">
                  <a16:creationId xmlns:a16="http://schemas.microsoft.com/office/drawing/2014/main" id="{73C0A9CD-FE7D-8BBA-052D-6A9E976B6C5A}"/>
                </a:ext>
              </a:extLst>
            </p:cNvPr>
            <p:cNvSpPr/>
            <p:nvPr/>
          </p:nvSpPr>
          <p:spPr bwMode="auto">
            <a:xfrm>
              <a:off x="1582144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" name="楕円 80">
              <a:extLst>
                <a:ext uri="{FF2B5EF4-FFF2-40B4-BE49-F238E27FC236}">
                  <a16:creationId xmlns:a16="http://schemas.microsoft.com/office/drawing/2014/main" id="{A3EB9F4D-DC87-6F9C-47A4-754612EE3CC7}"/>
                </a:ext>
              </a:extLst>
            </p:cNvPr>
            <p:cNvSpPr/>
            <p:nvPr/>
          </p:nvSpPr>
          <p:spPr bwMode="auto">
            <a:xfrm>
              <a:off x="1671675" y="-1046979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6929102-7530-1D14-0F70-DE2654A53903}"/>
                </a:ext>
              </a:extLst>
            </p:cNvPr>
            <p:cNvSpPr/>
            <p:nvPr/>
          </p:nvSpPr>
          <p:spPr bwMode="auto">
            <a:xfrm rot="10800000">
              <a:off x="1164533" y="-2195730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6D9B0F5-19DC-D40B-4B68-E0806CC02F0D}"/>
                </a:ext>
              </a:extLst>
            </p:cNvPr>
            <p:cNvSpPr/>
            <p:nvPr/>
          </p:nvSpPr>
          <p:spPr bwMode="auto">
            <a:xfrm>
              <a:off x="1731606" y="-703822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B57D3E0-D414-61E0-DE31-700112AA34C2}"/>
                </a:ext>
              </a:extLst>
            </p:cNvPr>
            <p:cNvSpPr/>
            <p:nvPr/>
          </p:nvSpPr>
          <p:spPr bwMode="auto">
            <a:xfrm>
              <a:off x="1786961" y="-582702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0D5C169-FB9D-5626-E8FB-F96F08EBC948}"/>
                </a:ext>
              </a:extLst>
            </p:cNvPr>
            <p:cNvSpPr/>
            <p:nvPr/>
          </p:nvSpPr>
          <p:spPr bwMode="auto">
            <a:xfrm>
              <a:off x="1716985" y="-957762"/>
              <a:ext cx="1347913" cy="1534992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弦 44">
              <a:extLst>
                <a:ext uri="{FF2B5EF4-FFF2-40B4-BE49-F238E27FC236}">
                  <a16:creationId xmlns:a16="http://schemas.microsoft.com/office/drawing/2014/main" id="{FD346DA2-300D-45B6-7B88-003DFCBCE28E}"/>
                </a:ext>
              </a:extLst>
            </p:cNvPr>
            <p:cNvSpPr/>
            <p:nvPr/>
          </p:nvSpPr>
          <p:spPr bwMode="auto">
            <a:xfrm>
              <a:off x="1605219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弦 45">
              <a:extLst>
                <a:ext uri="{FF2B5EF4-FFF2-40B4-BE49-F238E27FC236}">
                  <a16:creationId xmlns:a16="http://schemas.microsoft.com/office/drawing/2014/main" id="{F39243F9-1CDC-ADCB-005E-74F87CAFFAF3}"/>
                </a:ext>
              </a:extLst>
            </p:cNvPr>
            <p:cNvSpPr/>
            <p:nvPr/>
          </p:nvSpPr>
          <p:spPr bwMode="auto">
            <a:xfrm flipH="1">
              <a:off x="2868535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弦 46">
              <a:extLst>
                <a:ext uri="{FF2B5EF4-FFF2-40B4-BE49-F238E27FC236}">
                  <a16:creationId xmlns:a16="http://schemas.microsoft.com/office/drawing/2014/main" id="{09167481-301D-6060-5817-F0CDBAD2569C}"/>
                </a:ext>
              </a:extLst>
            </p:cNvPr>
            <p:cNvSpPr/>
            <p:nvPr/>
          </p:nvSpPr>
          <p:spPr bwMode="auto">
            <a:xfrm>
              <a:off x="1757745" y="-1205710"/>
              <a:ext cx="208669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弦 47">
              <a:extLst>
                <a:ext uri="{FF2B5EF4-FFF2-40B4-BE49-F238E27FC236}">
                  <a16:creationId xmlns:a16="http://schemas.microsoft.com/office/drawing/2014/main" id="{6A10D55F-5739-EA73-A6B3-15E3C3B7D8F4}"/>
                </a:ext>
              </a:extLst>
            </p:cNvPr>
            <p:cNvSpPr/>
            <p:nvPr/>
          </p:nvSpPr>
          <p:spPr bwMode="auto">
            <a:xfrm flipH="1">
              <a:off x="2865813" y="-1202772"/>
              <a:ext cx="208667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月 48">
              <a:extLst>
                <a:ext uri="{FF2B5EF4-FFF2-40B4-BE49-F238E27FC236}">
                  <a16:creationId xmlns:a16="http://schemas.microsoft.com/office/drawing/2014/main" id="{B5DB2230-8F13-6800-0BB6-9DD529A080C1}"/>
                </a:ext>
              </a:extLst>
            </p:cNvPr>
            <p:cNvSpPr/>
            <p:nvPr/>
          </p:nvSpPr>
          <p:spPr bwMode="auto">
            <a:xfrm rot="18900000">
              <a:off x="1833393" y="-1475565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月 49">
              <a:extLst>
                <a:ext uri="{FF2B5EF4-FFF2-40B4-BE49-F238E27FC236}">
                  <a16:creationId xmlns:a16="http://schemas.microsoft.com/office/drawing/2014/main" id="{46327034-B230-DF04-97F5-4062FDBE1EFF}"/>
                </a:ext>
              </a:extLst>
            </p:cNvPr>
            <p:cNvSpPr/>
            <p:nvPr/>
          </p:nvSpPr>
          <p:spPr bwMode="auto">
            <a:xfrm rot="2700000" flipH="1">
              <a:off x="2909403" y="-1475562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657B5D0-CE66-091D-27E7-7B9D3A49ED87}"/>
                </a:ext>
              </a:extLst>
            </p:cNvPr>
            <p:cNvSpPr/>
            <p:nvPr/>
          </p:nvSpPr>
          <p:spPr bwMode="auto">
            <a:xfrm>
              <a:off x="2189436" y="278455"/>
              <a:ext cx="403012" cy="298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3268FC1-11C8-FBB7-A895-978E5CE82A57}"/>
                </a:ext>
              </a:extLst>
            </p:cNvPr>
            <p:cNvSpPr/>
            <p:nvPr/>
          </p:nvSpPr>
          <p:spPr bwMode="auto">
            <a:xfrm>
              <a:off x="2157832" y="-965749"/>
              <a:ext cx="456713" cy="71083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80994EF-6E41-547A-7C96-2603E88827BC}"/>
                </a:ext>
              </a:extLst>
            </p:cNvPr>
            <p:cNvSpPr/>
            <p:nvPr/>
          </p:nvSpPr>
          <p:spPr bwMode="auto">
            <a:xfrm>
              <a:off x="1601218" y="-1642974"/>
              <a:ext cx="1567938" cy="2014840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F4CB516-A54D-EF78-3DE7-CE226A4D9429}"/>
              </a:ext>
            </a:extLst>
          </p:cNvPr>
          <p:cNvSpPr txBox="1"/>
          <p:nvPr/>
        </p:nvSpPr>
        <p:spPr>
          <a:xfrm>
            <a:off x="637929" y="988093"/>
            <a:ext cx="5529256" cy="46539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飛び散ると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掃除が大変なんで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座って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いただけます？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227479C-25ED-829E-EC69-D02DE98A54B6}"/>
              </a:ext>
            </a:extLst>
          </p:cNvPr>
          <p:cNvSpPr txBox="1"/>
          <p:nvPr/>
        </p:nvSpPr>
        <p:spPr>
          <a:xfrm rot="900000">
            <a:off x="451719" y="7984759"/>
            <a:ext cx="2357539" cy="11180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誰がトイレの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掃除すると思う？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933F460-3F26-1DFC-12B7-819EAE8B5259}"/>
              </a:ext>
            </a:extLst>
          </p:cNvPr>
          <p:cNvGrpSpPr/>
          <p:nvPr/>
        </p:nvGrpSpPr>
        <p:grpSpPr>
          <a:xfrm>
            <a:off x="3068960" y="6031011"/>
            <a:ext cx="2333319" cy="3563534"/>
            <a:chOff x="6009062" y="929760"/>
            <a:chExt cx="1718889" cy="2625153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711C268-B722-D630-8F1A-A9179961B6DF}"/>
                </a:ext>
              </a:extLst>
            </p:cNvPr>
            <p:cNvGrpSpPr/>
            <p:nvPr/>
          </p:nvGrpSpPr>
          <p:grpSpPr>
            <a:xfrm>
              <a:off x="6009062" y="1190669"/>
              <a:ext cx="1718889" cy="2364244"/>
              <a:chOff x="3831012" y="1190669"/>
              <a:chExt cx="1718889" cy="2364244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AFF292F-9181-E1F0-DF25-061EF6681F2C}"/>
                  </a:ext>
                </a:extLst>
              </p:cNvPr>
              <p:cNvSpPr/>
              <p:nvPr/>
            </p:nvSpPr>
            <p:spPr bwMode="auto">
              <a:xfrm rot="19800000">
                <a:off x="5037934" y="1191386"/>
                <a:ext cx="321994" cy="164844"/>
              </a:xfrm>
              <a:custGeom>
                <a:avLst/>
                <a:gdLst>
                  <a:gd name="connsiteX0" fmla="*/ 160997 w 321994"/>
                  <a:gd name="connsiteY0" fmla="*/ 0 h 164844"/>
                  <a:gd name="connsiteX1" fmla="*/ 320057 w 321994"/>
                  <a:gd name="connsiteY1" fmla="*/ 75549 h 164844"/>
                  <a:gd name="connsiteX2" fmla="*/ 321994 w 321994"/>
                  <a:gd name="connsiteY2" fmla="*/ 82422 h 164844"/>
                  <a:gd name="connsiteX3" fmla="*/ 320057 w 321994"/>
                  <a:gd name="connsiteY3" fmla="*/ 89296 h 164844"/>
                  <a:gd name="connsiteX4" fmla="*/ 160997 w 321994"/>
                  <a:gd name="connsiteY4" fmla="*/ 164844 h 164844"/>
                  <a:gd name="connsiteX5" fmla="*/ 1937 w 321994"/>
                  <a:gd name="connsiteY5" fmla="*/ 89296 h 164844"/>
                  <a:gd name="connsiteX6" fmla="*/ 0 w 321994"/>
                  <a:gd name="connsiteY6" fmla="*/ 82422 h 164844"/>
                  <a:gd name="connsiteX7" fmla="*/ 1937 w 321994"/>
                  <a:gd name="connsiteY7" fmla="*/ 75549 h 164844"/>
                  <a:gd name="connsiteX8" fmla="*/ 160997 w 321994"/>
                  <a:gd name="connsiteY8" fmla="*/ 0 h 164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1994" h="164844">
                    <a:moveTo>
                      <a:pt x="160997" y="0"/>
                    </a:moveTo>
                    <a:cubicBezTo>
                      <a:pt x="232501" y="0"/>
                      <a:pt x="293851" y="31152"/>
                      <a:pt x="320057" y="75549"/>
                    </a:cubicBezTo>
                    <a:lnTo>
                      <a:pt x="321994" y="82422"/>
                    </a:lnTo>
                    <a:lnTo>
                      <a:pt x="320057" y="89296"/>
                    </a:lnTo>
                    <a:cubicBezTo>
                      <a:pt x="293851" y="133692"/>
                      <a:pt x="232501" y="164844"/>
                      <a:pt x="160997" y="164844"/>
                    </a:cubicBezTo>
                    <a:cubicBezTo>
                      <a:pt x="89493" y="164844"/>
                      <a:pt x="28143" y="133692"/>
                      <a:pt x="1937" y="89296"/>
                    </a:cubicBezTo>
                    <a:lnTo>
                      <a:pt x="0" y="82422"/>
                    </a:lnTo>
                    <a:lnTo>
                      <a:pt x="1937" y="75549"/>
                    </a:lnTo>
                    <a:cubicBezTo>
                      <a:pt x="28143" y="31152"/>
                      <a:pt x="89493" y="0"/>
                      <a:pt x="1609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2095223-EC5F-ACA6-B886-97A03B8ECFD6}"/>
                  </a:ext>
                </a:extLst>
              </p:cNvPr>
              <p:cNvSpPr/>
              <p:nvPr/>
            </p:nvSpPr>
            <p:spPr bwMode="auto">
              <a:xfrm rot="1800000">
                <a:off x="5037934" y="1331085"/>
                <a:ext cx="321994" cy="164844"/>
              </a:xfrm>
              <a:custGeom>
                <a:avLst/>
                <a:gdLst>
                  <a:gd name="connsiteX0" fmla="*/ 160997 w 321994"/>
                  <a:gd name="connsiteY0" fmla="*/ 0 h 164844"/>
                  <a:gd name="connsiteX1" fmla="*/ 320057 w 321994"/>
                  <a:gd name="connsiteY1" fmla="*/ 75549 h 164844"/>
                  <a:gd name="connsiteX2" fmla="*/ 321994 w 321994"/>
                  <a:gd name="connsiteY2" fmla="*/ 82422 h 164844"/>
                  <a:gd name="connsiteX3" fmla="*/ 320057 w 321994"/>
                  <a:gd name="connsiteY3" fmla="*/ 89296 h 164844"/>
                  <a:gd name="connsiteX4" fmla="*/ 160997 w 321994"/>
                  <a:gd name="connsiteY4" fmla="*/ 164844 h 164844"/>
                  <a:gd name="connsiteX5" fmla="*/ 1937 w 321994"/>
                  <a:gd name="connsiteY5" fmla="*/ 89296 h 164844"/>
                  <a:gd name="connsiteX6" fmla="*/ 0 w 321994"/>
                  <a:gd name="connsiteY6" fmla="*/ 82422 h 164844"/>
                  <a:gd name="connsiteX7" fmla="*/ 1937 w 321994"/>
                  <a:gd name="connsiteY7" fmla="*/ 75549 h 164844"/>
                  <a:gd name="connsiteX8" fmla="*/ 160997 w 321994"/>
                  <a:gd name="connsiteY8" fmla="*/ 0 h 164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1994" h="164844">
                    <a:moveTo>
                      <a:pt x="160997" y="0"/>
                    </a:moveTo>
                    <a:cubicBezTo>
                      <a:pt x="232501" y="0"/>
                      <a:pt x="293851" y="31152"/>
                      <a:pt x="320057" y="75549"/>
                    </a:cubicBezTo>
                    <a:lnTo>
                      <a:pt x="321994" y="82422"/>
                    </a:lnTo>
                    <a:lnTo>
                      <a:pt x="320057" y="89296"/>
                    </a:lnTo>
                    <a:cubicBezTo>
                      <a:pt x="293851" y="133692"/>
                      <a:pt x="232501" y="164844"/>
                      <a:pt x="160997" y="164844"/>
                    </a:cubicBezTo>
                    <a:cubicBezTo>
                      <a:pt x="89493" y="164844"/>
                      <a:pt x="28143" y="133692"/>
                      <a:pt x="1937" y="89296"/>
                    </a:cubicBezTo>
                    <a:lnTo>
                      <a:pt x="0" y="82422"/>
                    </a:lnTo>
                    <a:lnTo>
                      <a:pt x="1937" y="75549"/>
                    </a:lnTo>
                    <a:cubicBezTo>
                      <a:pt x="28143" y="31152"/>
                      <a:pt x="89493" y="0"/>
                      <a:pt x="1609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8F39ABE2-C1D1-057B-2C64-0911AED4B0A3}"/>
                  </a:ext>
                </a:extLst>
              </p:cNvPr>
              <p:cNvGrpSpPr/>
              <p:nvPr/>
            </p:nvGrpSpPr>
            <p:grpSpPr>
              <a:xfrm>
                <a:off x="3831012" y="1190669"/>
                <a:ext cx="1410914" cy="2329864"/>
                <a:chOff x="-6381260" y="-2688274"/>
                <a:chExt cx="2176514" cy="3594110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62E27D55-FFBA-9B40-24E4-21D9A0EB89C3}"/>
                    </a:ext>
                  </a:extLst>
                </p:cNvPr>
                <p:cNvGrpSpPr/>
                <p:nvPr/>
              </p:nvGrpSpPr>
              <p:grpSpPr>
                <a:xfrm>
                  <a:off x="-6381260" y="-2688274"/>
                  <a:ext cx="2176514" cy="3323974"/>
                  <a:chOff x="-59378" y="1455321"/>
                  <a:chExt cx="2176514" cy="3323974"/>
                </a:xfrm>
              </p:grpSpPr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355165C8-FF6F-5754-51E1-D6B8F5D429F1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48105" y="3938617"/>
                    <a:ext cx="449971" cy="472517"/>
                  </a:xfrm>
                  <a:custGeom>
                    <a:avLst/>
                    <a:gdLst>
                      <a:gd name="connsiteX0" fmla="*/ 293521 w 412229"/>
                      <a:gd name="connsiteY0" fmla="*/ 0 h 427334"/>
                      <a:gd name="connsiteX1" fmla="*/ 390798 w 412229"/>
                      <a:gd name="connsiteY1" fmla="*/ 53757 h 427334"/>
                      <a:gd name="connsiteX2" fmla="*/ 293521 w 412229"/>
                      <a:gd name="connsiteY2" fmla="*/ 112278 h 427334"/>
                      <a:gd name="connsiteX3" fmla="*/ 284673 w 412229"/>
                      <a:gd name="connsiteY3" fmla="*/ 110996 h 427334"/>
                      <a:gd name="connsiteX4" fmla="*/ 272276 w 412229"/>
                      <a:gd name="connsiteY4" fmla="*/ 115729 h 427334"/>
                      <a:gd name="connsiteX5" fmla="*/ 261464 w 412229"/>
                      <a:gd name="connsiteY5" fmla="*/ 131958 h 427334"/>
                      <a:gd name="connsiteX6" fmla="*/ 273853 w 412229"/>
                      <a:gd name="connsiteY6" fmla="*/ 166983 h 427334"/>
                      <a:gd name="connsiteX7" fmla="*/ 292464 w 412229"/>
                      <a:gd name="connsiteY7" fmla="*/ 172805 h 427334"/>
                      <a:gd name="connsiteX8" fmla="*/ 303590 w 412229"/>
                      <a:gd name="connsiteY8" fmla="*/ 169176 h 427334"/>
                      <a:gd name="connsiteX9" fmla="*/ 310221 w 412229"/>
                      <a:gd name="connsiteY9" fmla="*/ 159341 h 427334"/>
                      <a:gd name="connsiteX10" fmla="*/ 352474 w 412229"/>
                      <a:gd name="connsiteY10" fmla="*/ 141839 h 427334"/>
                      <a:gd name="connsiteX11" fmla="*/ 412229 w 412229"/>
                      <a:gd name="connsiteY11" fmla="*/ 201594 h 427334"/>
                      <a:gd name="connsiteX12" fmla="*/ 375734 w 412229"/>
                      <a:gd name="connsiteY12" fmla="*/ 256653 h 427334"/>
                      <a:gd name="connsiteX13" fmla="*/ 366925 w 412229"/>
                      <a:gd name="connsiteY13" fmla="*/ 258432 h 427334"/>
                      <a:gd name="connsiteX14" fmla="*/ 335342 w 412229"/>
                      <a:gd name="connsiteY14" fmla="*/ 274409 h 427334"/>
                      <a:gd name="connsiteX15" fmla="*/ 289635 w 412229"/>
                      <a:gd name="connsiteY15" fmla="*/ 278194 h 427334"/>
                      <a:gd name="connsiteX16" fmla="*/ 292337 w 412229"/>
                      <a:gd name="connsiteY16" fmla="*/ 321306 h 427334"/>
                      <a:gd name="connsiteX17" fmla="*/ 209975 w 412229"/>
                      <a:gd name="connsiteY17" fmla="*/ 414524 h 427334"/>
                      <a:gd name="connsiteX18" fmla="*/ 180488 w 412229"/>
                      <a:gd name="connsiteY18" fmla="*/ 422425 h 427334"/>
                      <a:gd name="connsiteX19" fmla="*/ 5285 w 412229"/>
                      <a:gd name="connsiteY19" fmla="*/ 321272 h 427334"/>
                      <a:gd name="connsiteX20" fmla="*/ 4909 w 412229"/>
                      <a:gd name="connsiteY20" fmla="*/ 319868 h 427334"/>
                      <a:gd name="connsiteX21" fmla="*/ 106062 w 412229"/>
                      <a:gd name="connsiteY21" fmla="*/ 144665 h 427334"/>
                      <a:gd name="connsiteX22" fmla="*/ 135549 w 412229"/>
                      <a:gd name="connsiteY22" fmla="*/ 136764 h 427334"/>
                      <a:gd name="connsiteX23" fmla="*/ 153158 w 412229"/>
                      <a:gd name="connsiteY23" fmla="*/ 135661 h 427334"/>
                      <a:gd name="connsiteX24" fmla="*/ 157273 w 412229"/>
                      <a:gd name="connsiteY24" fmla="*/ 102172 h 427334"/>
                      <a:gd name="connsiteX25" fmla="*/ 241729 w 412229"/>
                      <a:gd name="connsiteY25" fmla="*/ 9762 h 427334"/>
                      <a:gd name="connsiteX26" fmla="*/ 284487 w 412229"/>
                      <a:gd name="connsiteY26" fmla="*/ 575 h 427334"/>
                      <a:gd name="connsiteX27" fmla="*/ 284527 w 412229"/>
                      <a:gd name="connsiteY27" fmla="*/ 1303 h 427334"/>
                      <a:gd name="connsiteX0" fmla="*/ 293521 w 412229"/>
                      <a:gd name="connsiteY0" fmla="*/ 0 h 427334"/>
                      <a:gd name="connsiteX1" fmla="*/ 390798 w 412229"/>
                      <a:gd name="connsiteY1" fmla="*/ 53757 h 427334"/>
                      <a:gd name="connsiteX2" fmla="*/ 293521 w 412229"/>
                      <a:gd name="connsiteY2" fmla="*/ 112278 h 427334"/>
                      <a:gd name="connsiteX3" fmla="*/ 284673 w 412229"/>
                      <a:gd name="connsiteY3" fmla="*/ 110996 h 427334"/>
                      <a:gd name="connsiteX4" fmla="*/ 272276 w 412229"/>
                      <a:gd name="connsiteY4" fmla="*/ 115729 h 427334"/>
                      <a:gd name="connsiteX5" fmla="*/ 261464 w 412229"/>
                      <a:gd name="connsiteY5" fmla="*/ 131958 h 427334"/>
                      <a:gd name="connsiteX6" fmla="*/ 273853 w 412229"/>
                      <a:gd name="connsiteY6" fmla="*/ 166983 h 427334"/>
                      <a:gd name="connsiteX7" fmla="*/ 292464 w 412229"/>
                      <a:gd name="connsiteY7" fmla="*/ 172805 h 427334"/>
                      <a:gd name="connsiteX8" fmla="*/ 303590 w 412229"/>
                      <a:gd name="connsiteY8" fmla="*/ 169176 h 427334"/>
                      <a:gd name="connsiteX9" fmla="*/ 310221 w 412229"/>
                      <a:gd name="connsiteY9" fmla="*/ 159341 h 427334"/>
                      <a:gd name="connsiteX10" fmla="*/ 352474 w 412229"/>
                      <a:gd name="connsiteY10" fmla="*/ 141839 h 427334"/>
                      <a:gd name="connsiteX11" fmla="*/ 412229 w 412229"/>
                      <a:gd name="connsiteY11" fmla="*/ 201594 h 427334"/>
                      <a:gd name="connsiteX12" fmla="*/ 375734 w 412229"/>
                      <a:gd name="connsiteY12" fmla="*/ 256653 h 427334"/>
                      <a:gd name="connsiteX13" fmla="*/ 366925 w 412229"/>
                      <a:gd name="connsiteY13" fmla="*/ 258432 h 427334"/>
                      <a:gd name="connsiteX14" fmla="*/ 335342 w 412229"/>
                      <a:gd name="connsiteY14" fmla="*/ 274409 h 427334"/>
                      <a:gd name="connsiteX15" fmla="*/ 289635 w 412229"/>
                      <a:gd name="connsiteY15" fmla="*/ 278194 h 427334"/>
                      <a:gd name="connsiteX16" fmla="*/ 292337 w 412229"/>
                      <a:gd name="connsiteY16" fmla="*/ 321306 h 427334"/>
                      <a:gd name="connsiteX17" fmla="*/ 209975 w 412229"/>
                      <a:gd name="connsiteY17" fmla="*/ 414524 h 427334"/>
                      <a:gd name="connsiteX18" fmla="*/ 180488 w 412229"/>
                      <a:gd name="connsiteY18" fmla="*/ 422425 h 427334"/>
                      <a:gd name="connsiteX19" fmla="*/ 5285 w 412229"/>
                      <a:gd name="connsiteY19" fmla="*/ 321272 h 427334"/>
                      <a:gd name="connsiteX20" fmla="*/ 4909 w 412229"/>
                      <a:gd name="connsiteY20" fmla="*/ 319868 h 427334"/>
                      <a:gd name="connsiteX21" fmla="*/ 106062 w 412229"/>
                      <a:gd name="connsiteY21" fmla="*/ 144665 h 427334"/>
                      <a:gd name="connsiteX22" fmla="*/ 135549 w 412229"/>
                      <a:gd name="connsiteY22" fmla="*/ 136764 h 427334"/>
                      <a:gd name="connsiteX23" fmla="*/ 157273 w 412229"/>
                      <a:gd name="connsiteY23" fmla="*/ 102172 h 427334"/>
                      <a:gd name="connsiteX24" fmla="*/ 241729 w 412229"/>
                      <a:gd name="connsiteY24" fmla="*/ 9762 h 427334"/>
                      <a:gd name="connsiteX25" fmla="*/ 284487 w 412229"/>
                      <a:gd name="connsiteY25" fmla="*/ 575 h 427334"/>
                      <a:gd name="connsiteX26" fmla="*/ 284527 w 412229"/>
                      <a:gd name="connsiteY26" fmla="*/ 1303 h 427334"/>
                      <a:gd name="connsiteX27" fmla="*/ 293521 w 412229"/>
                      <a:gd name="connsiteY27" fmla="*/ 0 h 427334"/>
                      <a:gd name="connsiteX0" fmla="*/ 293521 w 412229"/>
                      <a:gd name="connsiteY0" fmla="*/ 0 h 427334"/>
                      <a:gd name="connsiteX1" fmla="*/ 390798 w 412229"/>
                      <a:gd name="connsiteY1" fmla="*/ 53757 h 427334"/>
                      <a:gd name="connsiteX2" fmla="*/ 293521 w 412229"/>
                      <a:gd name="connsiteY2" fmla="*/ 112278 h 427334"/>
                      <a:gd name="connsiteX3" fmla="*/ 284673 w 412229"/>
                      <a:gd name="connsiteY3" fmla="*/ 110996 h 427334"/>
                      <a:gd name="connsiteX4" fmla="*/ 272276 w 412229"/>
                      <a:gd name="connsiteY4" fmla="*/ 115729 h 427334"/>
                      <a:gd name="connsiteX5" fmla="*/ 261464 w 412229"/>
                      <a:gd name="connsiteY5" fmla="*/ 131958 h 427334"/>
                      <a:gd name="connsiteX6" fmla="*/ 273853 w 412229"/>
                      <a:gd name="connsiteY6" fmla="*/ 166983 h 427334"/>
                      <a:gd name="connsiteX7" fmla="*/ 292464 w 412229"/>
                      <a:gd name="connsiteY7" fmla="*/ 172805 h 427334"/>
                      <a:gd name="connsiteX8" fmla="*/ 303590 w 412229"/>
                      <a:gd name="connsiteY8" fmla="*/ 169176 h 427334"/>
                      <a:gd name="connsiteX9" fmla="*/ 310221 w 412229"/>
                      <a:gd name="connsiteY9" fmla="*/ 159341 h 427334"/>
                      <a:gd name="connsiteX10" fmla="*/ 352474 w 412229"/>
                      <a:gd name="connsiteY10" fmla="*/ 141839 h 427334"/>
                      <a:gd name="connsiteX11" fmla="*/ 412229 w 412229"/>
                      <a:gd name="connsiteY11" fmla="*/ 201594 h 427334"/>
                      <a:gd name="connsiteX12" fmla="*/ 375734 w 412229"/>
                      <a:gd name="connsiteY12" fmla="*/ 256653 h 427334"/>
                      <a:gd name="connsiteX13" fmla="*/ 366925 w 412229"/>
                      <a:gd name="connsiteY13" fmla="*/ 258432 h 427334"/>
                      <a:gd name="connsiteX14" fmla="*/ 335342 w 412229"/>
                      <a:gd name="connsiteY14" fmla="*/ 274409 h 427334"/>
                      <a:gd name="connsiteX15" fmla="*/ 289635 w 412229"/>
                      <a:gd name="connsiteY15" fmla="*/ 278194 h 427334"/>
                      <a:gd name="connsiteX16" fmla="*/ 292337 w 412229"/>
                      <a:gd name="connsiteY16" fmla="*/ 321306 h 427334"/>
                      <a:gd name="connsiteX17" fmla="*/ 209975 w 412229"/>
                      <a:gd name="connsiteY17" fmla="*/ 414524 h 427334"/>
                      <a:gd name="connsiteX18" fmla="*/ 180488 w 412229"/>
                      <a:gd name="connsiteY18" fmla="*/ 422425 h 427334"/>
                      <a:gd name="connsiteX19" fmla="*/ 5285 w 412229"/>
                      <a:gd name="connsiteY19" fmla="*/ 321272 h 427334"/>
                      <a:gd name="connsiteX20" fmla="*/ 4909 w 412229"/>
                      <a:gd name="connsiteY20" fmla="*/ 319868 h 427334"/>
                      <a:gd name="connsiteX21" fmla="*/ 106062 w 412229"/>
                      <a:gd name="connsiteY21" fmla="*/ 144665 h 427334"/>
                      <a:gd name="connsiteX22" fmla="*/ 157273 w 412229"/>
                      <a:gd name="connsiteY22" fmla="*/ 102172 h 427334"/>
                      <a:gd name="connsiteX23" fmla="*/ 241729 w 412229"/>
                      <a:gd name="connsiteY23" fmla="*/ 9762 h 427334"/>
                      <a:gd name="connsiteX24" fmla="*/ 284487 w 412229"/>
                      <a:gd name="connsiteY24" fmla="*/ 575 h 427334"/>
                      <a:gd name="connsiteX25" fmla="*/ 284527 w 412229"/>
                      <a:gd name="connsiteY25" fmla="*/ 1303 h 427334"/>
                      <a:gd name="connsiteX26" fmla="*/ 293521 w 412229"/>
                      <a:gd name="connsiteY26" fmla="*/ 0 h 427334"/>
                      <a:gd name="connsiteX0" fmla="*/ 295015 w 413723"/>
                      <a:gd name="connsiteY0" fmla="*/ 0 h 427334"/>
                      <a:gd name="connsiteX1" fmla="*/ 392292 w 413723"/>
                      <a:gd name="connsiteY1" fmla="*/ 53757 h 427334"/>
                      <a:gd name="connsiteX2" fmla="*/ 295015 w 413723"/>
                      <a:gd name="connsiteY2" fmla="*/ 112278 h 427334"/>
                      <a:gd name="connsiteX3" fmla="*/ 286167 w 413723"/>
                      <a:gd name="connsiteY3" fmla="*/ 110996 h 427334"/>
                      <a:gd name="connsiteX4" fmla="*/ 273770 w 413723"/>
                      <a:gd name="connsiteY4" fmla="*/ 115729 h 427334"/>
                      <a:gd name="connsiteX5" fmla="*/ 262958 w 413723"/>
                      <a:gd name="connsiteY5" fmla="*/ 131958 h 427334"/>
                      <a:gd name="connsiteX6" fmla="*/ 275347 w 413723"/>
                      <a:gd name="connsiteY6" fmla="*/ 166983 h 427334"/>
                      <a:gd name="connsiteX7" fmla="*/ 293958 w 413723"/>
                      <a:gd name="connsiteY7" fmla="*/ 172805 h 427334"/>
                      <a:gd name="connsiteX8" fmla="*/ 305084 w 413723"/>
                      <a:gd name="connsiteY8" fmla="*/ 169176 h 427334"/>
                      <a:gd name="connsiteX9" fmla="*/ 311715 w 413723"/>
                      <a:gd name="connsiteY9" fmla="*/ 159341 h 427334"/>
                      <a:gd name="connsiteX10" fmla="*/ 353968 w 413723"/>
                      <a:gd name="connsiteY10" fmla="*/ 141839 h 427334"/>
                      <a:gd name="connsiteX11" fmla="*/ 413723 w 413723"/>
                      <a:gd name="connsiteY11" fmla="*/ 201594 h 427334"/>
                      <a:gd name="connsiteX12" fmla="*/ 377228 w 413723"/>
                      <a:gd name="connsiteY12" fmla="*/ 256653 h 427334"/>
                      <a:gd name="connsiteX13" fmla="*/ 368419 w 413723"/>
                      <a:gd name="connsiteY13" fmla="*/ 258432 h 427334"/>
                      <a:gd name="connsiteX14" fmla="*/ 336836 w 413723"/>
                      <a:gd name="connsiteY14" fmla="*/ 274409 h 427334"/>
                      <a:gd name="connsiteX15" fmla="*/ 291129 w 413723"/>
                      <a:gd name="connsiteY15" fmla="*/ 278194 h 427334"/>
                      <a:gd name="connsiteX16" fmla="*/ 293831 w 413723"/>
                      <a:gd name="connsiteY16" fmla="*/ 321306 h 427334"/>
                      <a:gd name="connsiteX17" fmla="*/ 211469 w 413723"/>
                      <a:gd name="connsiteY17" fmla="*/ 414524 h 427334"/>
                      <a:gd name="connsiteX18" fmla="*/ 181982 w 413723"/>
                      <a:gd name="connsiteY18" fmla="*/ 422425 h 427334"/>
                      <a:gd name="connsiteX19" fmla="*/ 6779 w 413723"/>
                      <a:gd name="connsiteY19" fmla="*/ 321272 h 427334"/>
                      <a:gd name="connsiteX20" fmla="*/ 6403 w 413723"/>
                      <a:gd name="connsiteY20" fmla="*/ 319868 h 427334"/>
                      <a:gd name="connsiteX21" fmla="*/ 90887 w 413723"/>
                      <a:gd name="connsiteY21" fmla="*/ 142283 h 427334"/>
                      <a:gd name="connsiteX22" fmla="*/ 158767 w 413723"/>
                      <a:gd name="connsiteY22" fmla="*/ 102172 h 427334"/>
                      <a:gd name="connsiteX23" fmla="*/ 243223 w 413723"/>
                      <a:gd name="connsiteY23" fmla="*/ 9762 h 427334"/>
                      <a:gd name="connsiteX24" fmla="*/ 285981 w 413723"/>
                      <a:gd name="connsiteY24" fmla="*/ 575 h 427334"/>
                      <a:gd name="connsiteX25" fmla="*/ 286021 w 413723"/>
                      <a:gd name="connsiteY25" fmla="*/ 1303 h 427334"/>
                      <a:gd name="connsiteX26" fmla="*/ 295015 w 413723"/>
                      <a:gd name="connsiteY26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75108 w 413484"/>
                      <a:gd name="connsiteY6" fmla="*/ 166983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0890 w 413484"/>
                      <a:gd name="connsiteY15" fmla="*/ 278194 h 427334"/>
                      <a:gd name="connsiteX16" fmla="*/ 293592 w 413484"/>
                      <a:gd name="connsiteY16" fmla="*/ 321306 h 427334"/>
                      <a:gd name="connsiteX17" fmla="*/ 211230 w 413484"/>
                      <a:gd name="connsiteY17" fmla="*/ 414524 h 427334"/>
                      <a:gd name="connsiteX18" fmla="*/ 181743 w 413484"/>
                      <a:gd name="connsiteY18" fmla="*/ 422425 h 427334"/>
                      <a:gd name="connsiteX19" fmla="*/ 6540 w 413484"/>
                      <a:gd name="connsiteY19" fmla="*/ 321272 h 427334"/>
                      <a:gd name="connsiteX20" fmla="*/ 6164 w 413484"/>
                      <a:gd name="connsiteY20" fmla="*/ 319868 h 427334"/>
                      <a:gd name="connsiteX21" fmla="*/ 90648 w 413484"/>
                      <a:gd name="connsiteY21" fmla="*/ 142283 h 427334"/>
                      <a:gd name="connsiteX22" fmla="*/ 158528 w 413484"/>
                      <a:gd name="connsiteY22" fmla="*/ 102172 h 427334"/>
                      <a:gd name="connsiteX23" fmla="*/ 242984 w 413484"/>
                      <a:gd name="connsiteY23" fmla="*/ 9762 h 427334"/>
                      <a:gd name="connsiteX24" fmla="*/ 285742 w 413484"/>
                      <a:gd name="connsiteY24" fmla="*/ 575 h 427334"/>
                      <a:gd name="connsiteX25" fmla="*/ 285782 w 413484"/>
                      <a:gd name="connsiteY25" fmla="*/ 1303 h 427334"/>
                      <a:gd name="connsiteX26" fmla="*/ 294776 w 413484"/>
                      <a:gd name="connsiteY26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75108 w 413484"/>
                      <a:gd name="connsiteY6" fmla="*/ 166983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0890 w 413484"/>
                      <a:gd name="connsiteY15" fmla="*/ 278194 h 427334"/>
                      <a:gd name="connsiteX16" fmla="*/ 293592 w 413484"/>
                      <a:gd name="connsiteY16" fmla="*/ 321306 h 427334"/>
                      <a:gd name="connsiteX17" fmla="*/ 211230 w 413484"/>
                      <a:gd name="connsiteY17" fmla="*/ 414524 h 427334"/>
                      <a:gd name="connsiteX18" fmla="*/ 181743 w 413484"/>
                      <a:gd name="connsiteY18" fmla="*/ 422425 h 427334"/>
                      <a:gd name="connsiteX19" fmla="*/ 6540 w 413484"/>
                      <a:gd name="connsiteY19" fmla="*/ 321272 h 427334"/>
                      <a:gd name="connsiteX20" fmla="*/ 6164 w 413484"/>
                      <a:gd name="connsiteY20" fmla="*/ 319868 h 427334"/>
                      <a:gd name="connsiteX21" fmla="*/ 90648 w 413484"/>
                      <a:gd name="connsiteY21" fmla="*/ 142283 h 427334"/>
                      <a:gd name="connsiteX22" fmla="*/ 153766 w 413484"/>
                      <a:gd name="connsiteY22" fmla="*/ 75978 h 427334"/>
                      <a:gd name="connsiteX23" fmla="*/ 242984 w 413484"/>
                      <a:gd name="connsiteY23" fmla="*/ 9762 h 427334"/>
                      <a:gd name="connsiteX24" fmla="*/ 285742 w 413484"/>
                      <a:gd name="connsiteY24" fmla="*/ 575 h 427334"/>
                      <a:gd name="connsiteX25" fmla="*/ 285782 w 413484"/>
                      <a:gd name="connsiteY25" fmla="*/ 1303 h 427334"/>
                      <a:gd name="connsiteX26" fmla="*/ 294776 w 413484"/>
                      <a:gd name="connsiteY26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75108 w 413484"/>
                      <a:gd name="connsiteY6" fmla="*/ 166983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0890 w 413484"/>
                      <a:gd name="connsiteY15" fmla="*/ 278194 h 427334"/>
                      <a:gd name="connsiteX16" fmla="*/ 293592 w 413484"/>
                      <a:gd name="connsiteY16" fmla="*/ 321306 h 427334"/>
                      <a:gd name="connsiteX17" fmla="*/ 211230 w 413484"/>
                      <a:gd name="connsiteY17" fmla="*/ 414524 h 427334"/>
                      <a:gd name="connsiteX18" fmla="*/ 181743 w 413484"/>
                      <a:gd name="connsiteY18" fmla="*/ 422425 h 427334"/>
                      <a:gd name="connsiteX19" fmla="*/ 6540 w 413484"/>
                      <a:gd name="connsiteY19" fmla="*/ 321272 h 427334"/>
                      <a:gd name="connsiteX20" fmla="*/ 6164 w 413484"/>
                      <a:gd name="connsiteY20" fmla="*/ 319868 h 427334"/>
                      <a:gd name="connsiteX21" fmla="*/ 90648 w 413484"/>
                      <a:gd name="connsiteY21" fmla="*/ 142283 h 427334"/>
                      <a:gd name="connsiteX22" fmla="*/ 153766 w 413484"/>
                      <a:gd name="connsiteY22" fmla="*/ 75978 h 427334"/>
                      <a:gd name="connsiteX23" fmla="*/ 242984 w 413484"/>
                      <a:gd name="connsiteY23" fmla="*/ 9762 h 427334"/>
                      <a:gd name="connsiteX24" fmla="*/ 285742 w 413484"/>
                      <a:gd name="connsiteY24" fmla="*/ 575 h 427334"/>
                      <a:gd name="connsiteX25" fmla="*/ 285782 w 413484"/>
                      <a:gd name="connsiteY25" fmla="*/ 1303 h 427334"/>
                      <a:gd name="connsiteX26" fmla="*/ 294776 w 413484"/>
                      <a:gd name="connsiteY26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75108 w 413484"/>
                      <a:gd name="connsiteY6" fmla="*/ 166983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3592 w 413484"/>
                      <a:gd name="connsiteY15" fmla="*/ 321306 h 427334"/>
                      <a:gd name="connsiteX16" fmla="*/ 211230 w 413484"/>
                      <a:gd name="connsiteY16" fmla="*/ 414524 h 427334"/>
                      <a:gd name="connsiteX17" fmla="*/ 181743 w 413484"/>
                      <a:gd name="connsiteY17" fmla="*/ 422425 h 427334"/>
                      <a:gd name="connsiteX18" fmla="*/ 6540 w 413484"/>
                      <a:gd name="connsiteY18" fmla="*/ 321272 h 427334"/>
                      <a:gd name="connsiteX19" fmla="*/ 6164 w 413484"/>
                      <a:gd name="connsiteY19" fmla="*/ 319868 h 427334"/>
                      <a:gd name="connsiteX20" fmla="*/ 90648 w 413484"/>
                      <a:gd name="connsiteY20" fmla="*/ 142283 h 427334"/>
                      <a:gd name="connsiteX21" fmla="*/ 153766 w 413484"/>
                      <a:gd name="connsiteY21" fmla="*/ 75978 h 427334"/>
                      <a:gd name="connsiteX22" fmla="*/ 242984 w 413484"/>
                      <a:gd name="connsiteY22" fmla="*/ 9762 h 427334"/>
                      <a:gd name="connsiteX23" fmla="*/ 285742 w 413484"/>
                      <a:gd name="connsiteY23" fmla="*/ 575 h 427334"/>
                      <a:gd name="connsiteX24" fmla="*/ 285782 w 413484"/>
                      <a:gd name="connsiteY24" fmla="*/ 1303 h 427334"/>
                      <a:gd name="connsiteX25" fmla="*/ 294776 w 413484"/>
                      <a:gd name="connsiteY25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34627 w 413484"/>
                      <a:gd name="connsiteY6" fmla="*/ 195558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3592 w 413484"/>
                      <a:gd name="connsiteY15" fmla="*/ 321306 h 427334"/>
                      <a:gd name="connsiteX16" fmla="*/ 211230 w 413484"/>
                      <a:gd name="connsiteY16" fmla="*/ 414524 h 427334"/>
                      <a:gd name="connsiteX17" fmla="*/ 181743 w 413484"/>
                      <a:gd name="connsiteY17" fmla="*/ 422425 h 427334"/>
                      <a:gd name="connsiteX18" fmla="*/ 6540 w 413484"/>
                      <a:gd name="connsiteY18" fmla="*/ 321272 h 427334"/>
                      <a:gd name="connsiteX19" fmla="*/ 6164 w 413484"/>
                      <a:gd name="connsiteY19" fmla="*/ 319868 h 427334"/>
                      <a:gd name="connsiteX20" fmla="*/ 90648 w 413484"/>
                      <a:gd name="connsiteY20" fmla="*/ 142283 h 427334"/>
                      <a:gd name="connsiteX21" fmla="*/ 153766 w 413484"/>
                      <a:gd name="connsiteY21" fmla="*/ 75978 h 427334"/>
                      <a:gd name="connsiteX22" fmla="*/ 242984 w 413484"/>
                      <a:gd name="connsiteY22" fmla="*/ 9762 h 427334"/>
                      <a:gd name="connsiteX23" fmla="*/ 285742 w 413484"/>
                      <a:gd name="connsiteY23" fmla="*/ 575 h 427334"/>
                      <a:gd name="connsiteX24" fmla="*/ 285782 w 413484"/>
                      <a:gd name="connsiteY24" fmla="*/ 1303 h 427334"/>
                      <a:gd name="connsiteX25" fmla="*/ 294776 w 413484"/>
                      <a:gd name="connsiteY25" fmla="*/ 0 h 427334"/>
                      <a:gd name="connsiteX0" fmla="*/ 299067 w 417775"/>
                      <a:gd name="connsiteY0" fmla="*/ 0 h 427334"/>
                      <a:gd name="connsiteX1" fmla="*/ 396344 w 417775"/>
                      <a:gd name="connsiteY1" fmla="*/ 53757 h 427334"/>
                      <a:gd name="connsiteX2" fmla="*/ 299067 w 417775"/>
                      <a:gd name="connsiteY2" fmla="*/ 112278 h 427334"/>
                      <a:gd name="connsiteX3" fmla="*/ 290219 w 417775"/>
                      <a:gd name="connsiteY3" fmla="*/ 110996 h 427334"/>
                      <a:gd name="connsiteX4" fmla="*/ 277822 w 417775"/>
                      <a:gd name="connsiteY4" fmla="*/ 115729 h 427334"/>
                      <a:gd name="connsiteX5" fmla="*/ 267010 w 417775"/>
                      <a:gd name="connsiteY5" fmla="*/ 131958 h 427334"/>
                      <a:gd name="connsiteX6" fmla="*/ 238918 w 417775"/>
                      <a:gd name="connsiteY6" fmla="*/ 195558 h 427334"/>
                      <a:gd name="connsiteX7" fmla="*/ 298010 w 417775"/>
                      <a:gd name="connsiteY7" fmla="*/ 172805 h 427334"/>
                      <a:gd name="connsiteX8" fmla="*/ 309136 w 417775"/>
                      <a:gd name="connsiteY8" fmla="*/ 169176 h 427334"/>
                      <a:gd name="connsiteX9" fmla="*/ 315767 w 417775"/>
                      <a:gd name="connsiteY9" fmla="*/ 159341 h 427334"/>
                      <a:gd name="connsiteX10" fmla="*/ 358020 w 417775"/>
                      <a:gd name="connsiteY10" fmla="*/ 141839 h 427334"/>
                      <a:gd name="connsiteX11" fmla="*/ 417775 w 417775"/>
                      <a:gd name="connsiteY11" fmla="*/ 201594 h 427334"/>
                      <a:gd name="connsiteX12" fmla="*/ 381280 w 417775"/>
                      <a:gd name="connsiteY12" fmla="*/ 256653 h 427334"/>
                      <a:gd name="connsiteX13" fmla="*/ 372471 w 417775"/>
                      <a:gd name="connsiteY13" fmla="*/ 258432 h 427334"/>
                      <a:gd name="connsiteX14" fmla="*/ 340888 w 417775"/>
                      <a:gd name="connsiteY14" fmla="*/ 274409 h 427334"/>
                      <a:gd name="connsiteX15" fmla="*/ 297883 w 417775"/>
                      <a:gd name="connsiteY15" fmla="*/ 321306 h 427334"/>
                      <a:gd name="connsiteX16" fmla="*/ 215521 w 417775"/>
                      <a:gd name="connsiteY16" fmla="*/ 414524 h 427334"/>
                      <a:gd name="connsiteX17" fmla="*/ 186034 w 417775"/>
                      <a:gd name="connsiteY17" fmla="*/ 422425 h 427334"/>
                      <a:gd name="connsiteX18" fmla="*/ 10831 w 417775"/>
                      <a:gd name="connsiteY18" fmla="*/ 321272 h 427334"/>
                      <a:gd name="connsiteX19" fmla="*/ 5692 w 417775"/>
                      <a:gd name="connsiteY19" fmla="*/ 384162 h 427334"/>
                      <a:gd name="connsiteX20" fmla="*/ 94939 w 417775"/>
                      <a:gd name="connsiteY20" fmla="*/ 142283 h 427334"/>
                      <a:gd name="connsiteX21" fmla="*/ 158057 w 417775"/>
                      <a:gd name="connsiteY21" fmla="*/ 75978 h 427334"/>
                      <a:gd name="connsiteX22" fmla="*/ 247275 w 417775"/>
                      <a:gd name="connsiteY22" fmla="*/ 9762 h 427334"/>
                      <a:gd name="connsiteX23" fmla="*/ 290033 w 417775"/>
                      <a:gd name="connsiteY23" fmla="*/ 575 h 427334"/>
                      <a:gd name="connsiteX24" fmla="*/ 290073 w 417775"/>
                      <a:gd name="connsiteY24" fmla="*/ 1303 h 427334"/>
                      <a:gd name="connsiteX25" fmla="*/ 299067 w 417775"/>
                      <a:gd name="connsiteY25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88236 w 406944"/>
                      <a:gd name="connsiteY2" fmla="*/ 112278 h 427334"/>
                      <a:gd name="connsiteX3" fmla="*/ 279388 w 406944"/>
                      <a:gd name="connsiteY3" fmla="*/ 110996 h 427334"/>
                      <a:gd name="connsiteX4" fmla="*/ 266991 w 406944"/>
                      <a:gd name="connsiteY4" fmla="*/ 115729 h 427334"/>
                      <a:gd name="connsiteX5" fmla="*/ 256179 w 406944"/>
                      <a:gd name="connsiteY5" fmla="*/ 131958 h 427334"/>
                      <a:gd name="connsiteX6" fmla="*/ 228087 w 406944"/>
                      <a:gd name="connsiteY6" fmla="*/ 195558 h 427334"/>
                      <a:gd name="connsiteX7" fmla="*/ 287179 w 406944"/>
                      <a:gd name="connsiteY7" fmla="*/ 172805 h 427334"/>
                      <a:gd name="connsiteX8" fmla="*/ 298305 w 406944"/>
                      <a:gd name="connsiteY8" fmla="*/ 169176 h 427334"/>
                      <a:gd name="connsiteX9" fmla="*/ 304936 w 406944"/>
                      <a:gd name="connsiteY9" fmla="*/ 159341 h 427334"/>
                      <a:gd name="connsiteX10" fmla="*/ 347189 w 406944"/>
                      <a:gd name="connsiteY10" fmla="*/ 141839 h 427334"/>
                      <a:gd name="connsiteX11" fmla="*/ 406944 w 406944"/>
                      <a:gd name="connsiteY11" fmla="*/ 201594 h 427334"/>
                      <a:gd name="connsiteX12" fmla="*/ 370449 w 406944"/>
                      <a:gd name="connsiteY12" fmla="*/ 256653 h 427334"/>
                      <a:gd name="connsiteX13" fmla="*/ 361640 w 406944"/>
                      <a:gd name="connsiteY13" fmla="*/ 258432 h 427334"/>
                      <a:gd name="connsiteX14" fmla="*/ 330057 w 406944"/>
                      <a:gd name="connsiteY14" fmla="*/ 274409 h 427334"/>
                      <a:gd name="connsiteX15" fmla="*/ 287052 w 406944"/>
                      <a:gd name="connsiteY15" fmla="*/ 321306 h 427334"/>
                      <a:gd name="connsiteX16" fmla="*/ 204690 w 406944"/>
                      <a:gd name="connsiteY16" fmla="*/ 414524 h 427334"/>
                      <a:gd name="connsiteX17" fmla="*/ 175203 w 406944"/>
                      <a:gd name="connsiteY17" fmla="*/ 422425 h 427334"/>
                      <a:gd name="connsiteX18" fmla="*/ 0 w 406944"/>
                      <a:gd name="connsiteY18" fmla="*/ 321272 h 427334"/>
                      <a:gd name="connsiteX19" fmla="*/ 84108 w 406944"/>
                      <a:gd name="connsiteY19" fmla="*/ 142283 h 427334"/>
                      <a:gd name="connsiteX20" fmla="*/ 147226 w 406944"/>
                      <a:gd name="connsiteY20" fmla="*/ 75978 h 427334"/>
                      <a:gd name="connsiteX21" fmla="*/ 236444 w 406944"/>
                      <a:gd name="connsiteY21" fmla="*/ 9762 h 427334"/>
                      <a:gd name="connsiteX22" fmla="*/ 279202 w 406944"/>
                      <a:gd name="connsiteY22" fmla="*/ 575 h 427334"/>
                      <a:gd name="connsiteX23" fmla="*/ 279242 w 406944"/>
                      <a:gd name="connsiteY23" fmla="*/ 1303 h 427334"/>
                      <a:gd name="connsiteX24" fmla="*/ 288236 w 406944"/>
                      <a:gd name="connsiteY24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88236 w 406944"/>
                      <a:gd name="connsiteY2" fmla="*/ 11227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28087 w 406944"/>
                      <a:gd name="connsiteY5" fmla="*/ 195558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28087 w 406944"/>
                      <a:gd name="connsiteY5" fmla="*/ 195558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28087 w 406944"/>
                      <a:gd name="connsiteY5" fmla="*/ 195558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16181 w 406944"/>
                      <a:gd name="connsiteY5" fmla="*/ 209846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16181 w 406944"/>
                      <a:gd name="connsiteY5" fmla="*/ 209846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16181 w 406944"/>
                      <a:gd name="connsiteY5" fmla="*/ 209846 h 427334"/>
                      <a:gd name="connsiteX6" fmla="*/ 298305 w 406944"/>
                      <a:gd name="connsiteY6" fmla="*/ 169176 h 427334"/>
                      <a:gd name="connsiteX7" fmla="*/ 304936 w 406944"/>
                      <a:gd name="connsiteY7" fmla="*/ 159341 h 427334"/>
                      <a:gd name="connsiteX8" fmla="*/ 347189 w 406944"/>
                      <a:gd name="connsiteY8" fmla="*/ 141839 h 427334"/>
                      <a:gd name="connsiteX9" fmla="*/ 406944 w 406944"/>
                      <a:gd name="connsiteY9" fmla="*/ 201594 h 427334"/>
                      <a:gd name="connsiteX10" fmla="*/ 370449 w 406944"/>
                      <a:gd name="connsiteY10" fmla="*/ 256653 h 427334"/>
                      <a:gd name="connsiteX11" fmla="*/ 361640 w 406944"/>
                      <a:gd name="connsiteY11" fmla="*/ 258432 h 427334"/>
                      <a:gd name="connsiteX12" fmla="*/ 330057 w 406944"/>
                      <a:gd name="connsiteY12" fmla="*/ 274409 h 427334"/>
                      <a:gd name="connsiteX13" fmla="*/ 287052 w 406944"/>
                      <a:gd name="connsiteY13" fmla="*/ 321306 h 427334"/>
                      <a:gd name="connsiteX14" fmla="*/ 204690 w 406944"/>
                      <a:gd name="connsiteY14" fmla="*/ 414524 h 427334"/>
                      <a:gd name="connsiteX15" fmla="*/ 175203 w 406944"/>
                      <a:gd name="connsiteY15" fmla="*/ 422425 h 427334"/>
                      <a:gd name="connsiteX16" fmla="*/ 0 w 406944"/>
                      <a:gd name="connsiteY16" fmla="*/ 321272 h 427334"/>
                      <a:gd name="connsiteX17" fmla="*/ 84108 w 406944"/>
                      <a:gd name="connsiteY17" fmla="*/ 142283 h 427334"/>
                      <a:gd name="connsiteX18" fmla="*/ 147226 w 406944"/>
                      <a:gd name="connsiteY18" fmla="*/ 75978 h 427334"/>
                      <a:gd name="connsiteX19" fmla="*/ 236444 w 406944"/>
                      <a:gd name="connsiteY19" fmla="*/ 9762 h 427334"/>
                      <a:gd name="connsiteX20" fmla="*/ 279202 w 406944"/>
                      <a:gd name="connsiteY20" fmla="*/ 575 h 427334"/>
                      <a:gd name="connsiteX21" fmla="*/ 279242 w 406944"/>
                      <a:gd name="connsiteY21" fmla="*/ 1303 h 427334"/>
                      <a:gd name="connsiteX22" fmla="*/ 288236 w 406944"/>
                      <a:gd name="connsiteY22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16181 w 406944"/>
                      <a:gd name="connsiteY4" fmla="*/ 209846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192368 w 406944"/>
                      <a:gd name="connsiteY4" fmla="*/ 202702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192368 w 406944"/>
                      <a:gd name="connsiteY4" fmla="*/ 202702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06655 w 406944"/>
                      <a:gd name="connsiteY4" fmla="*/ 221752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06655 w 406944"/>
                      <a:gd name="connsiteY4" fmla="*/ 221752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13798 w 406944"/>
                      <a:gd name="connsiteY4" fmla="*/ 205083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13798 w 406944"/>
                      <a:gd name="connsiteY4" fmla="*/ 205083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287052 w 406944"/>
                      <a:gd name="connsiteY11" fmla="*/ 321306 h 427334"/>
                      <a:gd name="connsiteX12" fmla="*/ 204690 w 406944"/>
                      <a:gd name="connsiteY12" fmla="*/ 414524 h 427334"/>
                      <a:gd name="connsiteX13" fmla="*/ 175203 w 406944"/>
                      <a:gd name="connsiteY13" fmla="*/ 422425 h 427334"/>
                      <a:gd name="connsiteX14" fmla="*/ 0 w 406944"/>
                      <a:gd name="connsiteY14" fmla="*/ 321272 h 427334"/>
                      <a:gd name="connsiteX15" fmla="*/ 84108 w 406944"/>
                      <a:gd name="connsiteY15" fmla="*/ 142283 h 427334"/>
                      <a:gd name="connsiteX16" fmla="*/ 147226 w 406944"/>
                      <a:gd name="connsiteY16" fmla="*/ 75978 h 427334"/>
                      <a:gd name="connsiteX17" fmla="*/ 236444 w 406944"/>
                      <a:gd name="connsiteY17" fmla="*/ 9762 h 427334"/>
                      <a:gd name="connsiteX18" fmla="*/ 279202 w 406944"/>
                      <a:gd name="connsiteY18" fmla="*/ 575 h 427334"/>
                      <a:gd name="connsiteX19" fmla="*/ 279242 w 406944"/>
                      <a:gd name="connsiteY19" fmla="*/ 1303 h 427334"/>
                      <a:gd name="connsiteX20" fmla="*/ 288236 w 406944"/>
                      <a:gd name="connsiteY20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13798 w 406944"/>
                      <a:gd name="connsiteY4" fmla="*/ 205083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287052 w 406944"/>
                      <a:gd name="connsiteY10" fmla="*/ 321306 h 427334"/>
                      <a:gd name="connsiteX11" fmla="*/ 204690 w 406944"/>
                      <a:gd name="connsiteY11" fmla="*/ 414524 h 427334"/>
                      <a:gd name="connsiteX12" fmla="*/ 175203 w 406944"/>
                      <a:gd name="connsiteY12" fmla="*/ 422425 h 427334"/>
                      <a:gd name="connsiteX13" fmla="*/ 0 w 406944"/>
                      <a:gd name="connsiteY13" fmla="*/ 321272 h 427334"/>
                      <a:gd name="connsiteX14" fmla="*/ 84108 w 406944"/>
                      <a:gd name="connsiteY14" fmla="*/ 142283 h 427334"/>
                      <a:gd name="connsiteX15" fmla="*/ 147226 w 406944"/>
                      <a:gd name="connsiteY15" fmla="*/ 75978 h 427334"/>
                      <a:gd name="connsiteX16" fmla="*/ 236444 w 406944"/>
                      <a:gd name="connsiteY16" fmla="*/ 9762 h 427334"/>
                      <a:gd name="connsiteX17" fmla="*/ 279202 w 406944"/>
                      <a:gd name="connsiteY17" fmla="*/ 575 h 427334"/>
                      <a:gd name="connsiteX18" fmla="*/ 279242 w 406944"/>
                      <a:gd name="connsiteY18" fmla="*/ 1303 h 427334"/>
                      <a:gd name="connsiteX19" fmla="*/ 288236 w 406944"/>
                      <a:gd name="connsiteY19" fmla="*/ 0 h 427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06944" h="427334">
                        <a:moveTo>
                          <a:pt x="288236" y="0"/>
                        </a:moveTo>
                        <a:cubicBezTo>
                          <a:pt x="331440" y="0"/>
                          <a:pt x="391863" y="26313"/>
                          <a:pt x="385513" y="53757"/>
                        </a:cubicBezTo>
                        <a:cubicBezTo>
                          <a:pt x="379163" y="81201"/>
                          <a:pt x="336203" y="93228"/>
                          <a:pt x="292999" y="93228"/>
                        </a:cubicBezTo>
                        <a:lnTo>
                          <a:pt x="266991" y="115729"/>
                        </a:lnTo>
                        <a:cubicBezTo>
                          <a:pt x="254188" y="135165"/>
                          <a:pt x="182964" y="160780"/>
                          <a:pt x="213798" y="205083"/>
                        </a:cubicBezTo>
                        <a:cubicBezTo>
                          <a:pt x="244632" y="249386"/>
                          <a:pt x="283513" y="177593"/>
                          <a:pt x="298305" y="169176"/>
                        </a:cubicBezTo>
                        <a:lnTo>
                          <a:pt x="304936" y="159341"/>
                        </a:lnTo>
                        <a:cubicBezTo>
                          <a:pt x="315749" y="148528"/>
                          <a:pt x="330688" y="141839"/>
                          <a:pt x="347189" y="141839"/>
                        </a:cubicBezTo>
                        <a:cubicBezTo>
                          <a:pt x="380191" y="141839"/>
                          <a:pt x="406944" y="168592"/>
                          <a:pt x="406944" y="201594"/>
                        </a:cubicBezTo>
                        <a:cubicBezTo>
                          <a:pt x="406944" y="226346"/>
                          <a:pt x="391896" y="247582"/>
                          <a:pt x="370449" y="256653"/>
                        </a:cubicBezTo>
                        <a:lnTo>
                          <a:pt x="287052" y="321306"/>
                        </a:lnTo>
                        <a:cubicBezTo>
                          <a:pt x="281005" y="364738"/>
                          <a:pt x="249711" y="402461"/>
                          <a:pt x="204690" y="414524"/>
                        </a:cubicBezTo>
                        <a:lnTo>
                          <a:pt x="175203" y="422425"/>
                        </a:lnTo>
                        <a:cubicBezTo>
                          <a:pt x="98890" y="442873"/>
                          <a:pt x="20448" y="397585"/>
                          <a:pt x="0" y="321272"/>
                        </a:cubicBezTo>
                        <a:lnTo>
                          <a:pt x="84108" y="142283"/>
                        </a:lnTo>
                        <a:cubicBezTo>
                          <a:pt x="105147" y="120181"/>
                          <a:pt x="115847" y="104817"/>
                          <a:pt x="147226" y="75978"/>
                        </a:cubicBezTo>
                        <a:cubicBezTo>
                          <a:pt x="178605" y="47139"/>
                          <a:pt x="196121" y="25325"/>
                          <a:pt x="236444" y="9762"/>
                        </a:cubicBezTo>
                        <a:lnTo>
                          <a:pt x="279202" y="575"/>
                        </a:lnTo>
                        <a:cubicBezTo>
                          <a:pt x="279215" y="818"/>
                          <a:pt x="279229" y="1060"/>
                          <a:pt x="279242" y="1303"/>
                        </a:cubicBezTo>
                        <a:lnTo>
                          <a:pt x="288236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FBEE8A49-01D7-6847-9078-C9C83BB44B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954" y="1817692"/>
                    <a:ext cx="1855182" cy="989474"/>
                  </a:xfrm>
                  <a:custGeom>
                    <a:avLst/>
                    <a:gdLst>
                      <a:gd name="connsiteX0" fmla="*/ 1926586 w 2201334"/>
                      <a:gd name="connsiteY0" fmla="*/ 680 h 1326922"/>
                      <a:gd name="connsiteX1" fmla="*/ 2141785 w 2201334"/>
                      <a:gd name="connsiteY1" fmla="*/ 145752 h 1326922"/>
                      <a:gd name="connsiteX2" fmla="*/ 2141711 w 2201334"/>
                      <a:gd name="connsiteY2" fmla="*/ 325441 h 1326922"/>
                      <a:gd name="connsiteX3" fmla="*/ 2101518 w 2201334"/>
                      <a:gd name="connsiteY3" fmla="*/ 386086 h 1326922"/>
                      <a:gd name="connsiteX4" fmla="*/ 2122984 w 2201334"/>
                      <a:gd name="connsiteY4" fmla="*/ 403796 h 1326922"/>
                      <a:gd name="connsiteX5" fmla="*/ 2201334 w 2201334"/>
                      <a:gd name="connsiteY5" fmla="*/ 592951 h 1326922"/>
                      <a:gd name="connsiteX6" fmla="*/ 2083394 w 2201334"/>
                      <a:gd name="connsiteY6" fmla="*/ 814770 h 1326922"/>
                      <a:gd name="connsiteX7" fmla="*/ 2069124 w 2201334"/>
                      <a:gd name="connsiteY7" fmla="*/ 822515 h 1326922"/>
                      <a:gd name="connsiteX8" fmla="*/ 2072925 w 2201334"/>
                      <a:gd name="connsiteY8" fmla="*/ 828261 h 1326922"/>
                      <a:gd name="connsiteX9" fmla="*/ 2072856 w 2201334"/>
                      <a:gd name="connsiteY9" fmla="*/ 996109 h 1326922"/>
                      <a:gd name="connsiteX10" fmla="*/ 1954121 w 2201334"/>
                      <a:gd name="connsiteY10" fmla="*/ 1114748 h 1326922"/>
                      <a:gd name="connsiteX11" fmla="*/ 1946062 w 2201334"/>
                      <a:gd name="connsiteY11" fmla="*/ 1117212 h 1326922"/>
                      <a:gd name="connsiteX12" fmla="*/ 1937720 w 2201334"/>
                      <a:gd name="connsiteY12" fmla="*/ 1160079 h 1326922"/>
                      <a:gd name="connsiteX13" fmla="*/ 1878957 w 2201334"/>
                      <a:gd name="connsiteY13" fmla="*/ 1248571 h 1326922"/>
                      <a:gd name="connsiteX14" fmla="*/ 1500648 w 2201334"/>
                      <a:gd name="connsiteY14" fmla="*/ 1248571 h 1326922"/>
                      <a:gd name="connsiteX15" fmla="*/ 1500648 w 2201334"/>
                      <a:gd name="connsiteY15" fmla="*/ 870262 h 1326922"/>
                      <a:gd name="connsiteX16" fmla="*/ 1689803 w 2201334"/>
                      <a:gd name="connsiteY16" fmla="*/ 791912 h 1326922"/>
                      <a:gd name="connsiteX17" fmla="*/ 1691915 w 2201334"/>
                      <a:gd name="connsiteY17" fmla="*/ 792115 h 1326922"/>
                      <a:gd name="connsiteX18" fmla="*/ 1716321 w 2201334"/>
                      <a:gd name="connsiteY18" fmla="*/ 755845 h 1326922"/>
                      <a:gd name="connsiteX19" fmla="*/ 1723211 w 2201334"/>
                      <a:gd name="connsiteY19" fmla="*/ 750270 h 1326922"/>
                      <a:gd name="connsiteX20" fmla="*/ 1687347 w 2201334"/>
                      <a:gd name="connsiteY20" fmla="*/ 697076 h 1326922"/>
                      <a:gd name="connsiteX21" fmla="*/ 1666325 w 2201334"/>
                      <a:gd name="connsiteY21" fmla="*/ 592951 h 1326922"/>
                      <a:gd name="connsiteX22" fmla="*/ 1744675 w 2201334"/>
                      <a:gd name="connsiteY22" fmla="*/ 403796 h 1326922"/>
                      <a:gd name="connsiteX23" fmla="*/ 1754959 w 2201334"/>
                      <a:gd name="connsiteY23" fmla="*/ 395311 h 1326922"/>
                      <a:gd name="connsiteX24" fmla="*/ 1707906 w 2201334"/>
                      <a:gd name="connsiteY24" fmla="*/ 325264 h 1326922"/>
                      <a:gd name="connsiteX25" fmla="*/ 1835090 w 2201334"/>
                      <a:gd name="connsiteY25" fmla="*/ 18568 h 1326922"/>
                      <a:gd name="connsiteX26" fmla="*/ 1926586 w 2201334"/>
                      <a:gd name="connsiteY26" fmla="*/ 680 h 1326922"/>
                      <a:gd name="connsiteX27" fmla="*/ 275221 w 2201334"/>
                      <a:gd name="connsiteY27" fmla="*/ 5 h 1326922"/>
                      <a:gd name="connsiteX28" fmla="*/ 366703 w 2201334"/>
                      <a:gd name="connsiteY28" fmla="*/ 17969 h 1326922"/>
                      <a:gd name="connsiteX29" fmla="*/ 493636 w 2201334"/>
                      <a:gd name="connsiteY29" fmla="*/ 324768 h 1326922"/>
                      <a:gd name="connsiteX30" fmla="*/ 446241 w 2201334"/>
                      <a:gd name="connsiteY30" fmla="*/ 395200 h 1326922"/>
                      <a:gd name="connsiteX31" fmla="*/ 456659 w 2201334"/>
                      <a:gd name="connsiteY31" fmla="*/ 403796 h 1326922"/>
                      <a:gd name="connsiteX32" fmla="*/ 535010 w 2201334"/>
                      <a:gd name="connsiteY32" fmla="*/ 592951 h 1326922"/>
                      <a:gd name="connsiteX33" fmla="*/ 513987 w 2201334"/>
                      <a:gd name="connsiteY33" fmla="*/ 697076 h 1326922"/>
                      <a:gd name="connsiteX34" fmla="*/ 478301 w 2201334"/>
                      <a:gd name="connsiteY34" fmla="*/ 750007 h 1326922"/>
                      <a:gd name="connsiteX35" fmla="*/ 484882 w 2201334"/>
                      <a:gd name="connsiteY35" fmla="*/ 755342 h 1326922"/>
                      <a:gd name="connsiteX36" fmla="*/ 510329 w 2201334"/>
                      <a:gd name="connsiteY36" fmla="*/ 793227 h 1326922"/>
                      <a:gd name="connsiteX37" fmla="*/ 524365 w 2201334"/>
                      <a:gd name="connsiteY37" fmla="*/ 792219 h 1326922"/>
                      <a:gd name="connsiteX38" fmla="*/ 700687 w 2201334"/>
                      <a:gd name="connsiteY38" fmla="*/ 870263 h 1326922"/>
                      <a:gd name="connsiteX39" fmla="*/ 700687 w 2201334"/>
                      <a:gd name="connsiteY39" fmla="*/ 1248572 h 1326922"/>
                      <a:gd name="connsiteX40" fmla="*/ 322378 w 2201334"/>
                      <a:gd name="connsiteY40" fmla="*/ 1248572 h 1326922"/>
                      <a:gd name="connsiteX41" fmla="*/ 263615 w 2201334"/>
                      <a:gd name="connsiteY41" fmla="*/ 1160080 h 1326922"/>
                      <a:gd name="connsiteX42" fmla="*/ 255158 w 2201334"/>
                      <a:gd name="connsiteY42" fmla="*/ 1116617 h 1326922"/>
                      <a:gd name="connsiteX43" fmla="*/ 246788 w 2201334"/>
                      <a:gd name="connsiteY43" fmla="*/ 1114050 h 1326922"/>
                      <a:gd name="connsiteX44" fmla="*/ 128151 w 2201334"/>
                      <a:gd name="connsiteY44" fmla="*/ 995315 h 1326922"/>
                      <a:gd name="connsiteX45" fmla="*/ 128219 w 2201334"/>
                      <a:gd name="connsiteY45" fmla="*/ 827466 h 1326922"/>
                      <a:gd name="connsiteX46" fmla="*/ 131688 w 2201334"/>
                      <a:gd name="connsiteY46" fmla="*/ 822231 h 1326922"/>
                      <a:gd name="connsiteX47" fmla="*/ 117941 w 2201334"/>
                      <a:gd name="connsiteY47" fmla="*/ 814770 h 1326922"/>
                      <a:gd name="connsiteX48" fmla="*/ 0 w 2201334"/>
                      <a:gd name="connsiteY48" fmla="*/ 592951 h 1326922"/>
                      <a:gd name="connsiteX49" fmla="*/ 78351 w 2201334"/>
                      <a:gd name="connsiteY49" fmla="*/ 403796 h 1326922"/>
                      <a:gd name="connsiteX50" fmla="*/ 100268 w 2201334"/>
                      <a:gd name="connsiteY50" fmla="*/ 385713 h 1326922"/>
                      <a:gd name="connsiteX51" fmla="*/ 59831 w 2201334"/>
                      <a:gd name="connsiteY51" fmla="*/ 324591 h 1326922"/>
                      <a:gd name="connsiteX52" fmla="*/ 59904 w 2201334"/>
                      <a:gd name="connsiteY52" fmla="*/ 144902 h 1326922"/>
                      <a:gd name="connsiteX53" fmla="*/ 275221 w 2201334"/>
                      <a:gd name="connsiteY53" fmla="*/ 5 h 1326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2201334" h="1326922">
                        <a:moveTo>
                          <a:pt x="1926586" y="680"/>
                        </a:moveTo>
                        <a:cubicBezTo>
                          <a:pt x="2018074" y="1398"/>
                          <a:pt x="2104607" y="55893"/>
                          <a:pt x="2141785" y="145752"/>
                        </a:cubicBezTo>
                        <a:cubicBezTo>
                          <a:pt x="2166570" y="205659"/>
                          <a:pt x="2164727" y="269940"/>
                          <a:pt x="2141711" y="325441"/>
                        </a:cubicBezTo>
                        <a:lnTo>
                          <a:pt x="2101518" y="386086"/>
                        </a:lnTo>
                        <a:lnTo>
                          <a:pt x="2122984" y="403796"/>
                        </a:lnTo>
                        <a:cubicBezTo>
                          <a:pt x="2171393" y="452205"/>
                          <a:pt x="2201334" y="519081"/>
                          <a:pt x="2201334" y="592951"/>
                        </a:cubicBezTo>
                        <a:cubicBezTo>
                          <a:pt x="2201334" y="685287"/>
                          <a:pt x="2154551" y="766697"/>
                          <a:pt x="2083394" y="814770"/>
                        </a:cubicBezTo>
                        <a:lnTo>
                          <a:pt x="2069124" y="822515"/>
                        </a:lnTo>
                        <a:lnTo>
                          <a:pt x="2072925" y="828261"/>
                        </a:lnTo>
                        <a:cubicBezTo>
                          <a:pt x="2094381" y="880122"/>
                          <a:pt x="2096053" y="940169"/>
                          <a:pt x="2072856" y="996109"/>
                        </a:cubicBezTo>
                        <a:cubicBezTo>
                          <a:pt x="2049658" y="1052049"/>
                          <a:pt x="2005983" y="1093290"/>
                          <a:pt x="1954121" y="1114748"/>
                        </a:cubicBezTo>
                        <a:lnTo>
                          <a:pt x="1946062" y="1117212"/>
                        </a:lnTo>
                        <a:lnTo>
                          <a:pt x="1937720" y="1160079"/>
                        </a:lnTo>
                        <a:cubicBezTo>
                          <a:pt x="1924662" y="1192281"/>
                          <a:pt x="1905074" y="1222454"/>
                          <a:pt x="1878957" y="1248571"/>
                        </a:cubicBezTo>
                        <a:cubicBezTo>
                          <a:pt x="1774490" y="1353038"/>
                          <a:pt x="1605115" y="1353038"/>
                          <a:pt x="1500648" y="1248571"/>
                        </a:cubicBezTo>
                        <a:cubicBezTo>
                          <a:pt x="1396181" y="1144104"/>
                          <a:pt x="1396181" y="974729"/>
                          <a:pt x="1500648" y="870262"/>
                        </a:cubicBezTo>
                        <a:cubicBezTo>
                          <a:pt x="1552882" y="818029"/>
                          <a:pt x="1621343" y="791912"/>
                          <a:pt x="1689803" y="791912"/>
                        </a:cubicBezTo>
                        <a:lnTo>
                          <a:pt x="1691915" y="792115"/>
                        </a:lnTo>
                        <a:lnTo>
                          <a:pt x="1716321" y="755845"/>
                        </a:lnTo>
                        <a:lnTo>
                          <a:pt x="1723211" y="750270"/>
                        </a:lnTo>
                        <a:lnTo>
                          <a:pt x="1687347" y="697076"/>
                        </a:lnTo>
                        <a:cubicBezTo>
                          <a:pt x="1673811" y="665072"/>
                          <a:pt x="1666325" y="629885"/>
                          <a:pt x="1666325" y="592951"/>
                        </a:cubicBezTo>
                        <a:cubicBezTo>
                          <a:pt x="1666325" y="519081"/>
                          <a:pt x="1696266" y="452205"/>
                          <a:pt x="1744675" y="403796"/>
                        </a:cubicBezTo>
                        <a:lnTo>
                          <a:pt x="1754959" y="395311"/>
                        </a:lnTo>
                        <a:lnTo>
                          <a:pt x="1707906" y="325264"/>
                        </a:lnTo>
                        <a:cubicBezTo>
                          <a:pt x="1658335" y="205451"/>
                          <a:pt x="1715277" y="68139"/>
                          <a:pt x="1835090" y="18568"/>
                        </a:cubicBezTo>
                        <a:cubicBezTo>
                          <a:pt x="1865043" y="6176"/>
                          <a:pt x="1896090" y="440"/>
                          <a:pt x="1926586" y="680"/>
                        </a:cubicBezTo>
                        <a:close/>
                        <a:moveTo>
                          <a:pt x="275221" y="5"/>
                        </a:moveTo>
                        <a:cubicBezTo>
                          <a:pt x="305718" y="-209"/>
                          <a:pt x="336760" y="5552"/>
                          <a:pt x="366703" y="17969"/>
                        </a:cubicBezTo>
                        <a:cubicBezTo>
                          <a:pt x="486475" y="67637"/>
                          <a:pt x="543305" y="204996"/>
                          <a:pt x="493636" y="324768"/>
                        </a:cubicBezTo>
                        <a:lnTo>
                          <a:pt x="446241" y="395200"/>
                        </a:lnTo>
                        <a:lnTo>
                          <a:pt x="456659" y="403796"/>
                        </a:lnTo>
                        <a:cubicBezTo>
                          <a:pt x="505068" y="452205"/>
                          <a:pt x="535010" y="519081"/>
                          <a:pt x="535010" y="592951"/>
                        </a:cubicBezTo>
                        <a:cubicBezTo>
                          <a:pt x="535010" y="629885"/>
                          <a:pt x="527525" y="665072"/>
                          <a:pt x="513987" y="697076"/>
                        </a:cubicBezTo>
                        <a:lnTo>
                          <a:pt x="478301" y="750007"/>
                        </a:lnTo>
                        <a:lnTo>
                          <a:pt x="484882" y="755342"/>
                        </a:lnTo>
                        <a:lnTo>
                          <a:pt x="510329" y="793227"/>
                        </a:lnTo>
                        <a:lnTo>
                          <a:pt x="524365" y="792219"/>
                        </a:lnTo>
                        <a:cubicBezTo>
                          <a:pt x="588487" y="795280"/>
                          <a:pt x="651718" y="821295"/>
                          <a:pt x="700687" y="870263"/>
                        </a:cubicBezTo>
                        <a:cubicBezTo>
                          <a:pt x="805154" y="974730"/>
                          <a:pt x="805154" y="1144105"/>
                          <a:pt x="700687" y="1248572"/>
                        </a:cubicBezTo>
                        <a:cubicBezTo>
                          <a:pt x="596220" y="1353039"/>
                          <a:pt x="426845" y="1353039"/>
                          <a:pt x="322378" y="1248572"/>
                        </a:cubicBezTo>
                        <a:cubicBezTo>
                          <a:pt x="296261" y="1222455"/>
                          <a:pt x="276674" y="1192282"/>
                          <a:pt x="263615" y="1160080"/>
                        </a:cubicBezTo>
                        <a:lnTo>
                          <a:pt x="255158" y="1116617"/>
                        </a:lnTo>
                        <a:lnTo>
                          <a:pt x="246788" y="1114050"/>
                        </a:lnTo>
                        <a:cubicBezTo>
                          <a:pt x="194945" y="1092551"/>
                          <a:pt x="151303" y="1051274"/>
                          <a:pt x="128151" y="995315"/>
                        </a:cubicBezTo>
                        <a:cubicBezTo>
                          <a:pt x="104998" y="939357"/>
                          <a:pt x="106719" y="879310"/>
                          <a:pt x="128219" y="827466"/>
                        </a:cubicBezTo>
                        <a:lnTo>
                          <a:pt x="131688" y="822231"/>
                        </a:lnTo>
                        <a:lnTo>
                          <a:pt x="117941" y="814770"/>
                        </a:lnTo>
                        <a:cubicBezTo>
                          <a:pt x="46784" y="766697"/>
                          <a:pt x="0" y="685287"/>
                          <a:pt x="0" y="592951"/>
                        </a:cubicBezTo>
                        <a:cubicBezTo>
                          <a:pt x="0" y="519081"/>
                          <a:pt x="29942" y="452205"/>
                          <a:pt x="78351" y="403796"/>
                        </a:cubicBezTo>
                        <a:lnTo>
                          <a:pt x="100268" y="385713"/>
                        </a:lnTo>
                        <a:lnTo>
                          <a:pt x="59831" y="324591"/>
                        </a:lnTo>
                        <a:cubicBezTo>
                          <a:pt x="36860" y="269071"/>
                          <a:pt x="35070" y="204788"/>
                          <a:pt x="59904" y="144902"/>
                        </a:cubicBezTo>
                        <a:cubicBezTo>
                          <a:pt x="97155" y="55073"/>
                          <a:pt x="183732" y="649"/>
                          <a:pt x="275221" y="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" name="四角形: 上の 2 つの角を丸める 68">
                    <a:extLst>
                      <a:ext uri="{FF2B5EF4-FFF2-40B4-BE49-F238E27FC236}">
                        <a16:creationId xmlns:a16="http://schemas.microsoft.com/office/drawing/2014/main" id="{D0C6B483-7180-0F90-B61F-2A342FE52962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1567081" y="2811194"/>
                    <a:ext cx="427531" cy="89613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0" name="四角形: 上の 2 つの角を丸める 69">
                    <a:extLst>
                      <a:ext uri="{FF2B5EF4-FFF2-40B4-BE49-F238E27FC236}">
                        <a16:creationId xmlns:a16="http://schemas.microsoft.com/office/drawing/2014/main" id="{9E10930D-C036-7F6C-FBE9-75DAFDD61087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85591" y="2787049"/>
                    <a:ext cx="427532" cy="125656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71" name="グループ化 70">
                    <a:extLst>
                      <a:ext uri="{FF2B5EF4-FFF2-40B4-BE49-F238E27FC236}">
                        <a16:creationId xmlns:a16="http://schemas.microsoft.com/office/drawing/2014/main" id="{475A15F0-C630-126C-67DF-785A17B0FC15}"/>
                      </a:ext>
                    </a:extLst>
                  </p:cNvPr>
                  <p:cNvGrpSpPr/>
                  <p:nvPr/>
                </p:nvGrpSpPr>
                <p:grpSpPr>
                  <a:xfrm>
                    <a:off x="739748" y="4182690"/>
                    <a:ext cx="890634" cy="596605"/>
                    <a:chOff x="3897206" y="4195140"/>
                    <a:chExt cx="1192380" cy="937465"/>
                  </a:xfrm>
                </p:grpSpPr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F8EEE02E-CF56-4F4B-EB43-894037FB4742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897206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517585 w 517585"/>
                        <a:gd name="connsiteY2" fmla="*/ 0 h 937465"/>
                        <a:gd name="connsiteX3" fmla="*/ 106384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517585" y="0"/>
                          </a:lnTo>
                          <a:lnTo>
                            <a:pt x="106384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" name="フリーフォーム: 図形 78">
                      <a:extLst>
                        <a:ext uri="{FF2B5EF4-FFF2-40B4-BE49-F238E27FC236}">
                          <a16:creationId xmlns:a16="http://schemas.microsoft.com/office/drawing/2014/main" id="{A94C2053-E439-72AD-1827-A8DE07AEB94D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4572001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411201 w 517585"/>
                        <a:gd name="connsiteY2" fmla="*/ 0 h 937465"/>
                        <a:gd name="connsiteX3" fmla="*/ 0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411201" y="0"/>
                          </a:lnTo>
                          <a:lnTo>
                            <a:pt x="0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72" name="台形 71">
                    <a:extLst>
                      <a:ext uri="{FF2B5EF4-FFF2-40B4-BE49-F238E27FC236}">
                        <a16:creationId xmlns:a16="http://schemas.microsoft.com/office/drawing/2014/main" id="{55E3D1C9-410C-392D-6CCC-986ED9015E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135" y="3490234"/>
                    <a:ext cx="1453858" cy="990759"/>
                  </a:xfrm>
                  <a:prstGeom prst="trapezoid">
                    <a:avLst>
                      <a:gd name="adj" fmla="val 17498"/>
                    </a:avLst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7E304A58-BE93-ECA5-504F-B74F81DF6E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9860" y="2774365"/>
                    <a:ext cx="1253084" cy="1105740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206971B4-3F34-8984-4976-F048ADB1E8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863" y="2766534"/>
                    <a:ext cx="1330402" cy="1188246"/>
                  </a:xfrm>
                  <a:custGeom>
                    <a:avLst/>
                    <a:gdLst>
                      <a:gd name="connsiteX0" fmla="*/ 177888 w 1330402"/>
                      <a:gd name="connsiteY0" fmla="*/ 0 h 1188246"/>
                      <a:gd name="connsiteX1" fmla="*/ 245486 w 1330402"/>
                      <a:gd name="connsiteY1" fmla="*/ 88145 h 1188246"/>
                      <a:gd name="connsiteX2" fmla="*/ 669682 w 1330402"/>
                      <a:gd name="connsiteY2" fmla="*/ 277183 h 1188246"/>
                      <a:gd name="connsiteX3" fmla="*/ 1093879 w 1330402"/>
                      <a:gd name="connsiteY3" fmla="*/ 88145 h 1188246"/>
                      <a:gd name="connsiteX4" fmla="*/ 1158842 w 1330402"/>
                      <a:gd name="connsiteY4" fmla="*/ 3434 h 1188246"/>
                      <a:gd name="connsiteX5" fmla="*/ 1169644 w 1330402"/>
                      <a:gd name="connsiteY5" fmla="*/ 9298 h 1188246"/>
                      <a:gd name="connsiteX6" fmla="*/ 1330402 w 1330402"/>
                      <a:gd name="connsiteY6" fmla="*/ 311647 h 1188246"/>
                      <a:gd name="connsiteX7" fmla="*/ 1330402 w 1330402"/>
                      <a:gd name="connsiteY7" fmla="*/ 1188246 h 1188246"/>
                      <a:gd name="connsiteX8" fmla="*/ 0 w 1330402"/>
                      <a:gd name="connsiteY8" fmla="*/ 1188246 h 1188246"/>
                      <a:gd name="connsiteX9" fmla="*/ 0 w 1330402"/>
                      <a:gd name="connsiteY9" fmla="*/ 311647 h 1188246"/>
                      <a:gd name="connsiteX10" fmla="*/ 160758 w 1330402"/>
                      <a:gd name="connsiteY10" fmla="*/ 9298 h 11882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0402" h="1188246">
                        <a:moveTo>
                          <a:pt x="177888" y="0"/>
                        </a:moveTo>
                        <a:lnTo>
                          <a:pt x="245486" y="88145"/>
                        </a:lnTo>
                        <a:cubicBezTo>
                          <a:pt x="354047" y="204942"/>
                          <a:pt x="504023" y="277183"/>
                          <a:pt x="669682" y="277183"/>
                        </a:cubicBezTo>
                        <a:cubicBezTo>
                          <a:pt x="835341" y="277183"/>
                          <a:pt x="985317" y="204942"/>
                          <a:pt x="1093879" y="88145"/>
                        </a:cubicBezTo>
                        <a:lnTo>
                          <a:pt x="1158842" y="3434"/>
                        </a:lnTo>
                        <a:lnTo>
                          <a:pt x="1169644" y="9298"/>
                        </a:lnTo>
                        <a:cubicBezTo>
                          <a:pt x="1266634" y="74823"/>
                          <a:pt x="1330402" y="185788"/>
                          <a:pt x="1330402" y="311647"/>
                        </a:cubicBezTo>
                        <a:lnTo>
                          <a:pt x="1330402" y="1188246"/>
                        </a:lnTo>
                        <a:lnTo>
                          <a:pt x="0" y="1188246"/>
                        </a:lnTo>
                        <a:lnTo>
                          <a:pt x="0" y="311647"/>
                        </a:lnTo>
                        <a:cubicBezTo>
                          <a:pt x="0" y="185788"/>
                          <a:pt x="63768" y="74823"/>
                          <a:pt x="160758" y="929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0032E6C2-3D1F-3F4C-AA50-53E1ACCF6A7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14200" y="1956388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98BA062D-87E5-D161-EBC1-753CCDEC3B3E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1646734" y="1956387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A91F9188-3A92-2262-7B37-8C5AEFFBCD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9" y="1455321"/>
                    <a:ext cx="1412952" cy="14129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72C35EEE-64A3-E7F6-F55B-BDBB64486C20}"/>
                    </a:ext>
                  </a:extLst>
                </p:cNvPr>
                <p:cNvSpPr/>
                <p:nvPr/>
              </p:nvSpPr>
              <p:spPr bwMode="auto">
                <a:xfrm>
                  <a:off x="-5932679" y="498031"/>
                  <a:ext cx="736285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1054E28D-FE7F-6236-AB44-9EF5AB725518}"/>
                    </a:ext>
                  </a:extLst>
                </p:cNvPr>
                <p:cNvSpPr/>
                <p:nvPr/>
              </p:nvSpPr>
              <p:spPr bwMode="auto">
                <a:xfrm flipH="1">
                  <a:off x="-5094479" y="498032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10C6983B-45C2-9C63-2FCF-4B8B75360289}"/>
                  </a:ext>
                </a:extLst>
              </p:cNvPr>
              <p:cNvSpPr/>
              <p:nvPr/>
            </p:nvSpPr>
            <p:spPr bwMode="auto">
              <a:xfrm rot="10800000">
                <a:off x="4210048" y="2636897"/>
                <a:ext cx="867909" cy="444163"/>
              </a:xfrm>
              <a:prstGeom prst="round2SameRect">
                <a:avLst>
                  <a:gd name="adj1" fmla="val 39277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0B4393C6-CE37-C95D-E1F8-80047A6BC8B7}"/>
                  </a:ext>
                </a:extLst>
              </p:cNvPr>
              <p:cNvGrpSpPr/>
              <p:nvPr/>
            </p:nvGrpSpPr>
            <p:grpSpPr>
              <a:xfrm rot="5400000" flipH="1">
                <a:off x="5016872" y="2384637"/>
                <a:ext cx="444165" cy="313298"/>
                <a:chOff x="2337595" y="5552797"/>
                <a:chExt cx="881110" cy="621502"/>
              </a:xfrm>
            </p:grpSpPr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1DE66D1B-EA82-528D-8C7F-C793C9540007}"/>
                    </a:ext>
                  </a:extLst>
                </p:cNvPr>
                <p:cNvSpPr/>
                <p:nvPr/>
              </p:nvSpPr>
              <p:spPr bwMode="auto">
                <a:xfrm>
                  <a:off x="2337595" y="5552797"/>
                  <a:ext cx="697581" cy="621502"/>
                </a:xfrm>
                <a:prstGeom prst="roundRect">
                  <a:avLst>
                    <a:gd name="adj" fmla="val 41534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E1B23867-20BB-38B7-BA18-308592EBAA23}"/>
                    </a:ext>
                  </a:extLst>
                </p:cNvPr>
                <p:cNvSpPr/>
                <p:nvPr/>
              </p:nvSpPr>
              <p:spPr bwMode="auto">
                <a:xfrm>
                  <a:off x="2899649" y="5552798"/>
                  <a:ext cx="319056" cy="487358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cubicBezTo>
                        <a:pt x="234723" y="370745"/>
                        <a:pt x="146802" y="438330"/>
                        <a:pt x="97774" y="487358"/>
                      </a:cubicBez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2201F8C3-829C-F0BF-51FA-C09CBC5A23AE}"/>
                  </a:ext>
                </a:extLst>
              </p:cNvPr>
              <p:cNvSpPr/>
              <p:nvPr/>
            </p:nvSpPr>
            <p:spPr bwMode="auto">
              <a:xfrm>
                <a:off x="5286569" y="1606244"/>
                <a:ext cx="97429" cy="1639098"/>
              </a:xfrm>
              <a:prstGeom prst="rect">
                <a:avLst/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5E7EBEED-2EBF-872A-906D-88D54C1028AC}"/>
                  </a:ext>
                </a:extLst>
              </p:cNvPr>
              <p:cNvSpPr/>
              <p:nvPr/>
            </p:nvSpPr>
            <p:spPr bwMode="auto">
              <a:xfrm rot="5400000" flipH="1">
                <a:off x="5305056" y="2622562"/>
                <a:ext cx="88378" cy="1932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C53CFE04-E820-D190-2159-AAE1A03A8B22}"/>
                  </a:ext>
                </a:extLst>
              </p:cNvPr>
              <p:cNvSpPr/>
              <p:nvPr/>
            </p:nvSpPr>
            <p:spPr bwMode="auto">
              <a:xfrm rot="5400000" flipH="1">
                <a:off x="5305056" y="2535116"/>
                <a:ext cx="88378" cy="1932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6FAE14C3-11C0-DEEF-B2EE-1AE7593236A0}"/>
                  </a:ext>
                </a:extLst>
              </p:cNvPr>
              <p:cNvSpPr/>
              <p:nvPr/>
            </p:nvSpPr>
            <p:spPr bwMode="auto">
              <a:xfrm rot="5400000" flipH="1">
                <a:off x="5305056" y="2446737"/>
                <a:ext cx="88378" cy="1932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EB972E2E-2537-FCC4-25AD-4FF1B9C91A0A}"/>
                  </a:ext>
                </a:extLst>
              </p:cNvPr>
              <p:cNvSpPr/>
              <p:nvPr/>
            </p:nvSpPr>
            <p:spPr bwMode="auto">
              <a:xfrm rot="5400000" flipH="1">
                <a:off x="5313323" y="2351023"/>
                <a:ext cx="88378" cy="2097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67EA9B12-5A1B-039C-C8E2-7349D80876EB}"/>
                  </a:ext>
                </a:extLst>
              </p:cNvPr>
              <p:cNvSpPr/>
              <p:nvPr/>
            </p:nvSpPr>
            <p:spPr bwMode="auto">
              <a:xfrm>
                <a:off x="5120667" y="3368931"/>
                <a:ext cx="429234" cy="185982"/>
              </a:xfrm>
              <a:prstGeom prst="rect">
                <a:avLst/>
              </a:prstGeom>
              <a:solidFill>
                <a:srgbClr val="3399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2FE9BD8D-E51D-F854-441A-CC6320C40FA9}"/>
                  </a:ext>
                </a:extLst>
              </p:cNvPr>
              <p:cNvSpPr/>
              <p:nvPr/>
            </p:nvSpPr>
            <p:spPr bwMode="auto">
              <a:xfrm>
                <a:off x="5120667" y="3229231"/>
                <a:ext cx="429234" cy="185982"/>
              </a:xfrm>
              <a:prstGeom prst="rect">
                <a:avLst/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A8C5281-A09C-5332-812E-EB76DB684493}"/>
                </a:ext>
              </a:extLst>
            </p:cNvPr>
            <p:cNvGrpSpPr/>
            <p:nvPr/>
          </p:nvGrpSpPr>
          <p:grpSpPr>
            <a:xfrm>
              <a:off x="6418792" y="1527293"/>
              <a:ext cx="799756" cy="173687"/>
              <a:chOff x="8699850" y="1527293"/>
              <a:chExt cx="799756" cy="173687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EBAFF33-AC43-DF71-FAE6-1DDF9DEB5295}"/>
                  </a:ext>
                </a:extLst>
              </p:cNvPr>
              <p:cNvSpPr/>
              <p:nvPr/>
            </p:nvSpPr>
            <p:spPr bwMode="auto">
              <a:xfrm>
                <a:off x="8699850" y="1527293"/>
                <a:ext cx="326375" cy="173687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A6296B88-C34E-D04B-E9C5-1742C9999CAE}"/>
                  </a:ext>
                </a:extLst>
              </p:cNvPr>
              <p:cNvSpPr/>
              <p:nvPr/>
            </p:nvSpPr>
            <p:spPr bwMode="auto">
              <a:xfrm>
                <a:off x="9173231" y="1527293"/>
                <a:ext cx="326375" cy="173687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C7D9C759-0F1D-E324-1E78-9A28B793EC44}"/>
                  </a:ext>
                </a:extLst>
              </p:cNvPr>
              <p:cNvSpPr/>
              <p:nvPr/>
            </p:nvSpPr>
            <p:spPr bwMode="auto">
              <a:xfrm>
                <a:off x="8825259" y="1577668"/>
                <a:ext cx="82327" cy="8232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98E9F052-4C35-BED5-196A-D176999DF30B}"/>
                  </a:ext>
                </a:extLst>
              </p:cNvPr>
              <p:cNvSpPr/>
              <p:nvPr/>
            </p:nvSpPr>
            <p:spPr bwMode="auto">
              <a:xfrm>
                <a:off x="9302757" y="1577668"/>
                <a:ext cx="82327" cy="8232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46F6B0F-7705-A48B-FFA7-5ECECE2F30C0}"/>
                </a:ext>
              </a:extLst>
            </p:cNvPr>
            <p:cNvSpPr/>
            <p:nvPr/>
          </p:nvSpPr>
          <p:spPr bwMode="auto">
            <a:xfrm>
              <a:off x="6402661" y="1269488"/>
              <a:ext cx="822287" cy="186203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53857 w 1268480"/>
                <a:gd name="connsiteY14" fmla="*/ 2333623 h 2872426"/>
                <a:gd name="connsiteX15" fmla="*/ 53857 w 1268480"/>
                <a:gd name="connsiteY15" fmla="*/ 1568797 h 2872426"/>
                <a:gd name="connsiteX16" fmla="*/ 194117 w 1268480"/>
                <a:gd name="connsiteY16" fmla="*/ 1304999 h 2872426"/>
                <a:gd name="connsiteX17" fmla="*/ 209063 w 1268480"/>
                <a:gd name="connsiteY17" fmla="*/ 1296887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268480 w 1268480"/>
                <a:gd name="connsiteY11" fmla="*/ 2872426 h 2872426"/>
                <a:gd name="connsiteX12" fmla="*/ 0 w 1268480"/>
                <a:gd name="connsiteY12" fmla="*/ 2872426 h 2872426"/>
                <a:gd name="connsiteX13" fmla="*/ 53857 w 1268480"/>
                <a:gd name="connsiteY13" fmla="*/ 2333623 h 2872426"/>
                <a:gd name="connsiteX14" fmla="*/ 53857 w 1268480"/>
                <a:gd name="connsiteY14" fmla="*/ 1568797 h 2872426"/>
                <a:gd name="connsiteX15" fmla="*/ 194117 w 1268480"/>
                <a:gd name="connsiteY15" fmla="*/ 1304999 h 2872426"/>
                <a:gd name="connsiteX16" fmla="*/ 209063 w 1268480"/>
                <a:gd name="connsiteY16" fmla="*/ 1296887 h 2872426"/>
                <a:gd name="connsiteX17" fmla="*/ 638721 w 1268480"/>
                <a:gd name="connsiteY17" fmla="*/ 0 h 2872426"/>
                <a:gd name="connsiteX18" fmla="*/ 1255116 w 1268480"/>
                <a:gd name="connsiteY18" fmla="*/ 616395 h 2872426"/>
                <a:gd name="connsiteX19" fmla="*/ 638721 w 1268480"/>
                <a:gd name="connsiteY19" fmla="*/ 1232790 h 2872426"/>
                <a:gd name="connsiteX20" fmla="*/ 22326 w 1268480"/>
                <a:gd name="connsiteY20" fmla="*/ 616395 h 2872426"/>
                <a:gd name="connsiteX21" fmla="*/ 638721 w 1268480"/>
                <a:gd name="connsiteY21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lnTo>
                    <a:pt x="209063" y="1296887"/>
                  </a:ln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EE1F581-8F61-6505-6EE0-FA9E1332981A}"/>
                </a:ext>
              </a:extLst>
            </p:cNvPr>
            <p:cNvSpPr/>
            <p:nvPr/>
          </p:nvSpPr>
          <p:spPr bwMode="auto">
            <a:xfrm>
              <a:off x="6295735" y="929760"/>
              <a:ext cx="1045873" cy="555203"/>
            </a:xfrm>
            <a:custGeom>
              <a:avLst/>
              <a:gdLst>
                <a:gd name="connsiteX0" fmla="*/ 522936 w 1045873"/>
                <a:gd name="connsiteY0" fmla="*/ 0 h 555203"/>
                <a:gd name="connsiteX1" fmla="*/ 841543 w 1045873"/>
                <a:gd name="connsiteY1" fmla="*/ 103445 h 555203"/>
                <a:gd name="connsiteX2" fmla="*/ 835518 w 1045873"/>
                <a:gd name="connsiteY2" fmla="*/ 113135 h 555203"/>
                <a:gd name="connsiteX3" fmla="*/ 841615 w 1045873"/>
                <a:gd name="connsiteY3" fmla="*/ 113135 h 555203"/>
                <a:gd name="connsiteX4" fmla="*/ 1045873 w 1045873"/>
                <a:gd name="connsiteY4" fmla="*/ 555203 h 555203"/>
                <a:gd name="connsiteX5" fmla="*/ 1019966 w 1045873"/>
                <a:gd name="connsiteY5" fmla="*/ 534745 h 555203"/>
                <a:gd name="connsiteX6" fmla="*/ 522936 w 1045873"/>
                <a:gd name="connsiteY6" fmla="*/ 400609 h 555203"/>
                <a:gd name="connsiteX7" fmla="*/ 25907 w 1045873"/>
                <a:gd name="connsiteY7" fmla="*/ 534745 h 555203"/>
                <a:gd name="connsiteX8" fmla="*/ 0 w 1045873"/>
                <a:gd name="connsiteY8" fmla="*/ 555203 h 555203"/>
                <a:gd name="connsiteX9" fmla="*/ 204257 w 1045873"/>
                <a:gd name="connsiteY9" fmla="*/ 113135 h 555203"/>
                <a:gd name="connsiteX10" fmla="*/ 210355 w 1045873"/>
                <a:gd name="connsiteY10" fmla="*/ 113135 h 555203"/>
                <a:gd name="connsiteX11" fmla="*/ 204329 w 1045873"/>
                <a:gd name="connsiteY11" fmla="*/ 103445 h 555203"/>
                <a:gd name="connsiteX12" fmla="*/ 522936 w 1045873"/>
                <a:gd name="connsiteY12" fmla="*/ 0 h 555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5873" h="555203">
                  <a:moveTo>
                    <a:pt x="522936" y="0"/>
                  </a:moveTo>
                  <a:cubicBezTo>
                    <a:pt x="698898" y="0"/>
                    <a:pt x="841543" y="46314"/>
                    <a:pt x="841543" y="103445"/>
                  </a:cubicBezTo>
                  <a:lnTo>
                    <a:pt x="835518" y="113135"/>
                  </a:lnTo>
                  <a:lnTo>
                    <a:pt x="841615" y="113135"/>
                  </a:lnTo>
                  <a:lnTo>
                    <a:pt x="1045873" y="555203"/>
                  </a:lnTo>
                  <a:lnTo>
                    <a:pt x="1019966" y="534745"/>
                  </a:lnTo>
                  <a:cubicBezTo>
                    <a:pt x="892765" y="451869"/>
                    <a:pt x="717038" y="400609"/>
                    <a:pt x="522936" y="400609"/>
                  </a:cubicBezTo>
                  <a:cubicBezTo>
                    <a:pt x="328834" y="400609"/>
                    <a:pt x="153108" y="451869"/>
                    <a:pt x="25907" y="534745"/>
                  </a:cubicBezTo>
                  <a:lnTo>
                    <a:pt x="0" y="555203"/>
                  </a:lnTo>
                  <a:lnTo>
                    <a:pt x="204257" y="113135"/>
                  </a:lnTo>
                  <a:lnTo>
                    <a:pt x="210355" y="113135"/>
                  </a:lnTo>
                  <a:lnTo>
                    <a:pt x="204329" y="103445"/>
                  </a:lnTo>
                  <a:cubicBezTo>
                    <a:pt x="204329" y="46314"/>
                    <a:pt x="346974" y="0"/>
                    <a:pt x="52293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8232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7F49B75-C7B2-F143-DDB9-85F3D8BA0808}"/>
              </a:ext>
            </a:extLst>
          </p:cNvPr>
          <p:cNvSpPr txBox="1"/>
          <p:nvPr/>
        </p:nvSpPr>
        <p:spPr>
          <a:xfrm>
            <a:off x="390442" y="542510"/>
            <a:ext cx="6077116" cy="42353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115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トイレは</a:t>
            </a:r>
            <a:endParaRPr lang="en-US" altLang="ja-JP" sz="115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115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座って</a:t>
            </a:r>
            <a:endParaRPr lang="en-US" altLang="ja-JP" sz="115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115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しましょうか</a:t>
            </a:r>
            <a:endParaRPr lang="en-US" altLang="ja-JP" sz="115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612E6AC-27D6-51C2-3CFA-EFA26F1A2924}"/>
              </a:ext>
            </a:extLst>
          </p:cNvPr>
          <p:cNvGrpSpPr/>
          <p:nvPr/>
        </p:nvGrpSpPr>
        <p:grpSpPr>
          <a:xfrm>
            <a:off x="2348880" y="5618799"/>
            <a:ext cx="3416300" cy="3744691"/>
            <a:chOff x="-4196958" y="4688439"/>
            <a:chExt cx="2782149" cy="3049582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9B9E79F-1642-19CB-4A1D-0E8BBA81FD99}"/>
                </a:ext>
              </a:extLst>
            </p:cNvPr>
            <p:cNvGrpSpPr/>
            <p:nvPr/>
          </p:nvGrpSpPr>
          <p:grpSpPr>
            <a:xfrm>
              <a:off x="-3035118" y="5085654"/>
              <a:ext cx="1620309" cy="2186273"/>
              <a:chOff x="6704660" y="4821879"/>
              <a:chExt cx="1620309" cy="2186273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9BD23B96-4440-668B-30EB-2B332F9428B5}"/>
                  </a:ext>
                </a:extLst>
              </p:cNvPr>
              <p:cNvGrpSpPr/>
              <p:nvPr/>
            </p:nvGrpSpPr>
            <p:grpSpPr>
              <a:xfrm>
                <a:off x="6704660" y="4821879"/>
                <a:ext cx="1620309" cy="2186273"/>
                <a:chOff x="3881440" y="1454293"/>
                <a:chExt cx="2877676" cy="3882831"/>
              </a:xfrm>
            </p:grpSpPr>
            <p:sp>
              <p:nvSpPr>
                <p:cNvPr id="27" name="四角形: 上の 2 つの角を丸める 9">
                  <a:extLst>
                    <a:ext uri="{FF2B5EF4-FFF2-40B4-BE49-F238E27FC236}">
                      <a16:creationId xmlns:a16="http://schemas.microsoft.com/office/drawing/2014/main" id="{5EACA8A4-A76A-E3BF-85D6-C7CE9764B6DC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5FBA24B-D1AB-E5D4-99E2-622465FA169B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上の 2 つの角を丸める 113">
                  <a:extLst>
                    <a:ext uri="{FF2B5EF4-FFF2-40B4-BE49-F238E27FC236}">
                      <a16:creationId xmlns:a16="http://schemas.microsoft.com/office/drawing/2014/main" id="{668095D9-4DDF-1353-65F4-A53C848D6BA7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112">
                  <a:extLst>
                    <a:ext uri="{FF2B5EF4-FFF2-40B4-BE49-F238E27FC236}">
                      <a16:creationId xmlns:a16="http://schemas.microsoft.com/office/drawing/2014/main" id="{5D97B578-CD17-5733-AC03-0BA11E6B5969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1F81FBEF-99F6-67CF-9471-0FA5490648AC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DF9D717E-E809-C269-FE2E-21B63CDFC95C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233AF096-666F-DC75-EE29-1723B264FA37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7EFAEC89-71C9-DB10-6563-1E48E9A38FFA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D8793056-5357-5C25-390A-1836838E3C27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EA3E6D4F-F286-E91D-FF8F-EC9BEB43514D}"/>
                    </a:ext>
                  </a:extLst>
                </p:cNvPr>
                <p:cNvGrpSpPr/>
                <p:nvPr/>
              </p:nvGrpSpPr>
              <p:grpSpPr>
                <a:xfrm rot="1800000">
                  <a:off x="4929941" y="3426947"/>
                  <a:ext cx="805448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7" name="四角形: 上の 2 つの角を丸める 36">
                    <a:extLst>
                      <a:ext uri="{FF2B5EF4-FFF2-40B4-BE49-F238E27FC236}">
                        <a16:creationId xmlns:a16="http://schemas.microsoft.com/office/drawing/2014/main" id="{19012E1F-2E48-5899-1070-F36DE937DAB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FF06B239-685A-3783-23F3-0FF8D98FCF8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2CDCE7FC-0F27-9E5E-B6FA-7C958C4312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2B801599-CD53-2932-759E-35DB6E8C9280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131D733-80A5-788E-475A-080EA3470C1B}"/>
                  </a:ext>
                </a:extLst>
              </p:cNvPr>
              <p:cNvSpPr/>
              <p:nvPr/>
            </p:nvSpPr>
            <p:spPr>
              <a:xfrm rot="20530604">
                <a:off x="6836879" y="6012368"/>
                <a:ext cx="765228" cy="54523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DA68F73-CD31-27B2-BB0C-17EA51B0B5E7}"/>
                  </a:ext>
                </a:extLst>
              </p:cNvPr>
              <p:cNvSpPr/>
              <p:nvPr/>
            </p:nvSpPr>
            <p:spPr>
              <a:xfrm rot="20530604">
                <a:off x="7325659" y="6200227"/>
                <a:ext cx="295543" cy="216159"/>
              </a:xfrm>
              <a:custGeom>
                <a:avLst/>
                <a:gdLst>
                  <a:gd name="connsiteX0" fmla="*/ 283014 w 295543"/>
                  <a:gd name="connsiteY0" fmla="*/ 21423 h 216159"/>
                  <a:gd name="connsiteX1" fmla="*/ 295543 w 295543"/>
                  <a:gd name="connsiteY1" fmla="*/ 26269 h 216159"/>
                  <a:gd name="connsiteX2" fmla="*/ 290232 w 295543"/>
                  <a:gd name="connsiteY2" fmla="*/ 63813 h 216159"/>
                  <a:gd name="connsiteX3" fmla="*/ 204703 w 295543"/>
                  <a:gd name="connsiteY3" fmla="*/ 187279 h 216159"/>
                  <a:gd name="connsiteX4" fmla="*/ 163193 w 295543"/>
                  <a:gd name="connsiteY4" fmla="*/ 216159 h 216159"/>
                  <a:gd name="connsiteX5" fmla="*/ 108323 w 295543"/>
                  <a:gd name="connsiteY5" fmla="*/ 183902 h 216159"/>
                  <a:gd name="connsiteX6" fmla="*/ 4031 w 295543"/>
                  <a:gd name="connsiteY6" fmla="*/ 46074 h 216159"/>
                  <a:gd name="connsiteX7" fmla="*/ 0 w 295543"/>
                  <a:gd name="connsiteY7" fmla="*/ 17576 h 216159"/>
                  <a:gd name="connsiteX8" fmla="*/ 2528 w 295543"/>
                  <a:gd name="connsiteY8" fmla="*/ 16542 h 216159"/>
                  <a:gd name="connsiteX9" fmla="*/ 134083 w 295543"/>
                  <a:gd name="connsiteY9" fmla="*/ 0 h 216159"/>
                  <a:gd name="connsiteX10" fmla="*/ 283014 w 295543"/>
                  <a:gd name="connsiteY10" fmla="*/ 21423 h 216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5543" h="216159">
                    <a:moveTo>
                      <a:pt x="283014" y="21423"/>
                    </a:moveTo>
                    <a:lnTo>
                      <a:pt x="295543" y="26269"/>
                    </a:lnTo>
                    <a:lnTo>
                      <a:pt x="290232" y="63813"/>
                    </a:lnTo>
                    <a:cubicBezTo>
                      <a:pt x="276853" y="110398"/>
                      <a:pt x="246797" y="152656"/>
                      <a:pt x="204703" y="187279"/>
                    </a:cubicBezTo>
                    <a:lnTo>
                      <a:pt x="163193" y="216159"/>
                    </a:lnTo>
                    <a:lnTo>
                      <a:pt x="108323" y="183902"/>
                    </a:lnTo>
                    <a:cubicBezTo>
                      <a:pt x="56394" y="146901"/>
                      <a:pt x="19322" y="99314"/>
                      <a:pt x="4031" y="46074"/>
                    </a:cubicBezTo>
                    <a:lnTo>
                      <a:pt x="0" y="17576"/>
                    </a:lnTo>
                    <a:lnTo>
                      <a:pt x="2528" y="16542"/>
                    </a:lnTo>
                    <a:cubicBezTo>
                      <a:pt x="43549" y="5841"/>
                      <a:pt x="87859" y="0"/>
                      <a:pt x="134083" y="0"/>
                    </a:cubicBezTo>
                    <a:cubicBezTo>
                      <a:pt x="186912" y="1"/>
                      <a:pt x="237240" y="7628"/>
                      <a:pt x="283014" y="214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7FF6B64-6312-CBD9-BD60-5D8B38DFCC8A}"/>
                </a:ext>
              </a:extLst>
            </p:cNvPr>
            <p:cNvSpPr/>
            <p:nvPr/>
          </p:nvSpPr>
          <p:spPr bwMode="auto">
            <a:xfrm rot="5400000">
              <a:off x="-3395710" y="6347116"/>
              <a:ext cx="877516" cy="947305"/>
            </a:xfrm>
            <a:custGeom>
              <a:avLst/>
              <a:gdLst>
                <a:gd name="connsiteX0" fmla="*/ 0 w 877516"/>
                <a:gd name="connsiteY0" fmla="*/ 622124 h 947305"/>
                <a:gd name="connsiteX1" fmla="*/ 9725 w 877516"/>
                <a:gd name="connsiteY1" fmla="*/ 509616 h 947305"/>
                <a:gd name="connsiteX2" fmla="*/ 9959 w 877516"/>
                <a:gd name="connsiteY2" fmla="*/ 508736 h 947305"/>
                <a:gd name="connsiteX3" fmla="*/ 14474 w 877516"/>
                <a:gd name="connsiteY3" fmla="*/ 433927 h 947305"/>
                <a:gd name="connsiteX4" fmla="*/ 333242 w 877516"/>
                <a:gd name="connsiteY4" fmla="*/ 0 h 947305"/>
                <a:gd name="connsiteX5" fmla="*/ 156940 w 877516"/>
                <a:gd name="connsiteY5" fmla="*/ 203753 h 947305"/>
                <a:gd name="connsiteX6" fmla="*/ 152459 w 877516"/>
                <a:gd name="connsiteY6" fmla="*/ 215571 h 947305"/>
                <a:gd name="connsiteX7" fmla="*/ 211024 w 877516"/>
                <a:gd name="connsiteY7" fmla="*/ 159212 h 947305"/>
                <a:gd name="connsiteX8" fmla="*/ 478632 w 877516"/>
                <a:gd name="connsiteY8" fmla="*/ 63871 h 947305"/>
                <a:gd name="connsiteX9" fmla="*/ 161453 w 877516"/>
                <a:gd name="connsiteY9" fmla="*/ 440025 h 947305"/>
                <a:gd name="connsiteX10" fmla="*/ 155782 w 877516"/>
                <a:gd name="connsiteY10" fmla="*/ 467546 h 947305"/>
                <a:gd name="connsiteX11" fmla="*/ 203640 w 877516"/>
                <a:gd name="connsiteY11" fmla="*/ 379060 h 947305"/>
                <a:gd name="connsiteX12" fmla="*/ 705291 w 877516"/>
                <a:gd name="connsiteY12" fmla="*/ 182855 h 947305"/>
                <a:gd name="connsiteX13" fmla="*/ 408343 w 877516"/>
                <a:gd name="connsiteY13" fmla="*/ 306738 h 947305"/>
                <a:gd name="connsiteX14" fmla="*/ 391593 w 877516"/>
                <a:gd name="connsiteY14" fmla="*/ 324735 h 947305"/>
                <a:gd name="connsiteX15" fmla="*/ 440085 w 877516"/>
                <a:gd name="connsiteY15" fmla="*/ 303925 h 947305"/>
                <a:gd name="connsiteX16" fmla="*/ 877516 w 877516"/>
                <a:gd name="connsiteY16" fmla="*/ 424604 h 947305"/>
                <a:gd name="connsiteX17" fmla="*/ 291829 w 877516"/>
                <a:gd name="connsiteY17" fmla="*/ 567487 h 947305"/>
                <a:gd name="connsiteX18" fmla="*/ 242964 w 877516"/>
                <a:gd name="connsiteY18" fmla="*/ 644188 h 947305"/>
                <a:gd name="connsiteX19" fmla="*/ 222620 w 877516"/>
                <a:gd name="connsiteY19" fmla="*/ 690225 h 947305"/>
                <a:gd name="connsiteX20" fmla="*/ 219895 w 877516"/>
                <a:gd name="connsiteY20" fmla="*/ 707701 h 947305"/>
                <a:gd name="connsiteX21" fmla="*/ 222688 w 877516"/>
                <a:gd name="connsiteY21" fmla="*/ 847528 h 947305"/>
                <a:gd name="connsiteX22" fmla="*/ 245728 w 877516"/>
                <a:gd name="connsiteY22" fmla="*/ 947305 h 947305"/>
                <a:gd name="connsiteX23" fmla="*/ 178439 w 877516"/>
                <a:gd name="connsiteY23" fmla="*/ 924978 h 947305"/>
                <a:gd name="connsiteX24" fmla="*/ 80633 w 877516"/>
                <a:gd name="connsiteY24" fmla="*/ 868233 h 947305"/>
                <a:gd name="connsiteX25" fmla="*/ 38487 w 877516"/>
                <a:gd name="connsiteY25" fmla="*/ 831063 h 947305"/>
                <a:gd name="connsiteX26" fmla="*/ 15069 w 877516"/>
                <a:gd name="connsiteY26" fmla="*/ 761640 h 947305"/>
                <a:gd name="connsiteX27" fmla="*/ 0 w 877516"/>
                <a:gd name="connsiteY27" fmla="*/ 622124 h 94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77516" h="947305">
                  <a:moveTo>
                    <a:pt x="0" y="622124"/>
                  </a:moveTo>
                  <a:cubicBezTo>
                    <a:pt x="0" y="583585"/>
                    <a:pt x="3348" y="545957"/>
                    <a:pt x="9725" y="509616"/>
                  </a:cubicBezTo>
                  <a:lnTo>
                    <a:pt x="9959" y="508736"/>
                  </a:lnTo>
                  <a:lnTo>
                    <a:pt x="14474" y="433927"/>
                  </a:lnTo>
                  <a:cubicBezTo>
                    <a:pt x="44814" y="186286"/>
                    <a:pt x="176003" y="0"/>
                    <a:pt x="333242" y="0"/>
                  </a:cubicBezTo>
                  <a:cubicBezTo>
                    <a:pt x="260916" y="35191"/>
                    <a:pt x="199888" y="108144"/>
                    <a:pt x="156940" y="203753"/>
                  </a:cubicBezTo>
                  <a:lnTo>
                    <a:pt x="152459" y="215571"/>
                  </a:lnTo>
                  <a:lnTo>
                    <a:pt x="211024" y="159212"/>
                  </a:lnTo>
                  <a:cubicBezTo>
                    <a:pt x="287415" y="99018"/>
                    <a:pt x="379504" y="63871"/>
                    <a:pt x="478632" y="63871"/>
                  </a:cubicBezTo>
                  <a:cubicBezTo>
                    <a:pt x="325264" y="125227"/>
                    <a:pt x="209667" y="266732"/>
                    <a:pt x="161453" y="440025"/>
                  </a:cubicBezTo>
                  <a:lnTo>
                    <a:pt x="155782" y="467546"/>
                  </a:lnTo>
                  <a:lnTo>
                    <a:pt x="203640" y="379060"/>
                  </a:lnTo>
                  <a:cubicBezTo>
                    <a:pt x="318287" y="207456"/>
                    <a:pt x="513791" y="123006"/>
                    <a:pt x="705291" y="182855"/>
                  </a:cubicBezTo>
                  <a:cubicBezTo>
                    <a:pt x="594504" y="185656"/>
                    <a:pt x="491160" y="230942"/>
                    <a:pt x="408343" y="306738"/>
                  </a:cubicBezTo>
                  <a:lnTo>
                    <a:pt x="391593" y="324735"/>
                  </a:lnTo>
                  <a:lnTo>
                    <a:pt x="440085" y="303925"/>
                  </a:lnTo>
                  <a:cubicBezTo>
                    <a:pt x="588737" y="258599"/>
                    <a:pt x="753411" y="297405"/>
                    <a:pt x="877516" y="424604"/>
                  </a:cubicBezTo>
                  <a:cubicBezTo>
                    <a:pt x="676761" y="315093"/>
                    <a:pt x="438125" y="373310"/>
                    <a:pt x="291829" y="567487"/>
                  </a:cubicBezTo>
                  <a:cubicBezTo>
                    <a:pt x="273542" y="591759"/>
                    <a:pt x="257248" y="617427"/>
                    <a:pt x="242964" y="644188"/>
                  </a:cubicBezTo>
                  <a:lnTo>
                    <a:pt x="222620" y="690225"/>
                  </a:lnTo>
                  <a:lnTo>
                    <a:pt x="219895" y="707701"/>
                  </a:lnTo>
                  <a:cubicBezTo>
                    <a:pt x="215943" y="754761"/>
                    <a:pt x="216982" y="801686"/>
                    <a:pt x="222688" y="847528"/>
                  </a:cubicBezTo>
                  <a:lnTo>
                    <a:pt x="245728" y="947305"/>
                  </a:lnTo>
                  <a:lnTo>
                    <a:pt x="178439" y="924978"/>
                  </a:lnTo>
                  <a:cubicBezTo>
                    <a:pt x="143996" y="909406"/>
                    <a:pt x="111265" y="890353"/>
                    <a:pt x="80633" y="868233"/>
                  </a:cubicBezTo>
                  <a:lnTo>
                    <a:pt x="38487" y="831063"/>
                  </a:lnTo>
                  <a:lnTo>
                    <a:pt x="15069" y="761640"/>
                  </a:lnTo>
                  <a:cubicBezTo>
                    <a:pt x="5232" y="717047"/>
                    <a:pt x="0" y="670298"/>
                    <a:pt x="0" y="622124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FC0C643-62EF-C35D-8B92-4C75E400520A}"/>
                </a:ext>
              </a:extLst>
            </p:cNvPr>
            <p:cNvSpPr/>
            <p:nvPr/>
          </p:nvSpPr>
          <p:spPr>
            <a:xfrm rot="19730226">
              <a:off x="-3629599" y="5811434"/>
              <a:ext cx="590342" cy="833373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E619A37-9FEA-6923-CAEB-D465CBCCE120}"/>
                </a:ext>
              </a:extLst>
            </p:cNvPr>
            <p:cNvSpPr/>
            <p:nvPr/>
          </p:nvSpPr>
          <p:spPr bwMode="auto">
            <a:xfrm rot="9000000" flipH="1">
              <a:off x="-3760613" y="6522974"/>
              <a:ext cx="548901" cy="1215047"/>
            </a:xfrm>
            <a:custGeom>
              <a:avLst/>
              <a:gdLst>
                <a:gd name="connsiteX0" fmla="*/ 316222 w 548901"/>
                <a:gd name="connsiteY0" fmla="*/ 1209638 h 1215047"/>
                <a:gd name="connsiteX1" fmla="*/ 274181 w 548901"/>
                <a:gd name="connsiteY1" fmla="*/ 1146213 h 1215047"/>
                <a:gd name="connsiteX2" fmla="*/ 274181 w 548901"/>
                <a:gd name="connsiteY2" fmla="*/ 649046 h 1215047"/>
                <a:gd name="connsiteX3" fmla="*/ 18425 w 548901"/>
                <a:gd name="connsiteY3" fmla="*/ 206063 h 1215047"/>
                <a:gd name="connsiteX4" fmla="*/ 68702 w 548901"/>
                <a:gd name="connsiteY4" fmla="*/ 18425 h 1215047"/>
                <a:gd name="connsiteX5" fmla="*/ 256339 w 548901"/>
                <a:gd name="connsiteY5" fmla="*/ 68703 h 1215047"/>
                <a:gd name="connsiteX6" fmla="*/ 519321 w 548901"/>
                <a:gd name="connsiteY6" fmla="*/ 524201 h 1215047"/>
                <a:gd name="connsiteX7" fmla="*/ 528033 w 548901"/>
                <a:gd name="connsiteY7" fmla="*/ 550110 h 1215047"/>
                <a:gd name="connsiteX8" fmla="*/ 527923 w 548901"/>
                <a:gd name="connsiteY8" fmla="*/ 551678 h 1215047"/>
                <a:gd name="connsiteX9" fmla="*/ 538107 w 548901"/>
                <a:gd name="connsiteY9" fmla="*/ 566782 h 1215047"/>
                <a:gd name="connsiteX10" fmla="*/ 548901 w 548901"/>
                <a:gd name="connsiteY10" fmla="*/ 620249 h 1215047"/>
                <a:gd name="connsiteX11" fmla="*/ 548900 w 548901"/>
                <a:gd name="connsiteY11" fmla="*/ 1146213 h 1215047"/>
                <a:gd name="connsiteX12" fmla="*/ 480066 w 548901"/>
                <a:gd name="connsiteY12" fmla="*/ 1215047 h 1215047"/>
                <a:gd name="connsiteX13" fmla="*/ 343015 w 548901"/>
                <a:gd name="connsiteY13" fmla="*/ 1215047 h 1215047"/>
                <a:gd name="connsiteX14" fmla="*/ 316222 w 548901"/>
                <a:gd name="connsiteY14" fmla="*/ 1209638 h 1215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48901" h="1215047">
                  <a:moveTo>
                    <a:pt x="316222" y="1209638"/>
                  </a:moveTo>
                  <a:cubicBezTo>
                    <a:pt x="291516" y="1199188"/>
                    <a:pt x="274181" y="1174725"/>
                    <a:pt x="274181" y="1146213"/>
                  </a:cubicBezTo>
                  <a:lnTo>
                    <a:pt x="274181" y="649046"/>
                  </a:lnTo>
                  <a:lnTo>
                    <a:pt x="18425" y="206063"/>
                  </a:lnTo>
                  <a:cubicBezTo>
                    <a:pt x="-19506" y="140364"/>
                    <a:pt x="3004" y="56356"/>
                    <a:pt x="68702" y="18425"/>
                  </a:cubicBezTo>
                  <a:cubicBezTo>
                    <a:pt x="134401" y="-19506"/>
                    <a:pt x="218408" y="3004"/>
                    <a:pt x="256339" y="68703"/>
                  </a:cubicBezTo>
                  <a:cubicBezTo>
                    <a:pt x="344000" y="220535"/>
                    <a:pt x="431660" y="372369"/>
                    <a:pt x="519321" y="524201"/>
                  </a:cubicBezTo>
                  <a:cubicBezTo>
                    <a:pt x="524073" y="532432"/>
                    <a:pt x="526932" y="541236"/>
                    <a:pt x="528033" y="550110"/>
                  </a:cubicBezTo>
                  <a:lnTo>
                    <a:pt x="527923" y="551678"/>
                  </a:lnTo>
                  <a:lnTo>
                    <a:pt x="538107" y="566782"/>
                  </a:lnTo>
                  <a:cubicBezTo>
                    <a:pt x="545057" y="583216"/>
                    <a:pt x="548901" y="601283"/>
                    <a:pt x="548901" y="620249"/>
                  </a:cubicBezTo>
                  <a:cubicBezTo>
                    <a:pt x="548901" y="795570"/>
                    <a:pt x="548900" y="970892"/>
                    <a:pt x="548900" y="1146213"/>
                  </a:cubicBezTo>
                  <a:cubicBezTo>
                    <a:pt x="548900" y="1184229"/>
                    <a:pt x="518082" y="1215047"/>
                    <a:pt x="480066" y="1215047"/>
                  </a:cubicBezTo>
                  <a:lnTo>
                    <a:pt x="343015" y="1215047"/>
                  </a:lnTo>
                  <a:cubicBezTo>
                    <a:pt x="333511" y="1215047"/>
                    <a:pt x="324457" y="1213121"/>
                    <a:pt x="316222" y="120963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193459C-CAE9-8FE5-02F2-E7B72035F2C0}"/>
                </a:ext>
              </a:extLst>
            </p:cNvPr>
            <p:cNvSpPr/>
            <p:nvPr/>
          </p:nvSpPr>
          <p:spPr bwMode="auto">
            <a:xfrm rot="9000000" flipH="1">
              <a:off x="-4150321" y="6429112"/>
              <a:ext cx="548901" cy="1215047"/>
            </a:xfrm>
            <a:custGeom>
              <a:avLst/>
              <a:gdLst>
                <a:gd name="connsiteX0" fmla="*/ 316222 w 548901"/>
                <a:gd name="connsiteY0" fmla="*/ 1209638 h 1215047"/>
                <a:gd name="connsiteX1" fmla="*/ 274181 w 548901"/>
                <a:gd name="connsiteY1" fmla="*/ 1146213 h 1215047"/>
                <a:gd name="connsiteX2" fmla="*/ 274181 w 548901"/>
                <a:gd name="connsiteY2" fmla="*/ 649046 h 1215047"/>
                <a:gd name="connsiteX3" fmla="*/ 18425 w 548901"/>
                <a:gd name="connsiteY3" fmla="*/ 206063 h 1215047"/>
                <a:gd name="connsiteX4" fmla="*/ 68702 w 548901"/>
                <a:gd name="connsiteY4" fmla="*/ 18425 h 1215047"/>
                <a:gd name="connsiteX5" fmla="*/ 256339 w 548901"/>
                <a:gd name="connsiteY5" fmla="*/ 68703 h 1215047"/>
                <a:gd name="connsiteX6" fmla="*/ 519321 w 548901"/>
                <a:gd name="connsiteY6" fmla="*/ 524201 h 1215047"/>
                <a:gd name="connsiteX7" fmla="*/ 528033 w 548901"/>
                <a:gd name="connsiteY7" fmla="*/ 550110 h 1215047"/>
                <a:gd name="connsiteX8" fmla="*/ 527923 w 548901"/>
                <a:gd name="connsiteY8" fmla="*/ 551678 h 1215047"/>
                <a:gd name="connsiteX9" fmla="*/ 538107 w 548901"/>
                <a:gd name="connsiteY9" fmla="*/ 566782 h 1215047"/>
                <a:gd name="connsiteX10" fmla="*/ 548901 w 548901"/>
                <a:gd name="connsiteY10" fmla="*/ 620249 h 1215047"/>
                <a:gd name="connsiteX11" fmla="*/ 548900 w 548901"/>
                <a:gd name="connsiteY11" fmla="*/ 1146213 h 1215047"/>
                <a:gd name="connsiteX12" fmla="*/ 480066 w 548901"/>
                <a:gd name="connsiteY12" fmla="*/ 1215047 h 1215047"/>
                <a:gd name="connsiteX13" fmla="*/ 343015 w 548901"/>
                <a:gd name="connsiteY13" fmla="*/ 1215047 h 1215047"/>
                <a:gd name="connsiteX14" fmla="*/ 316222 w 548901"/>
                <a:gd name="connsiteY14" fmla="*/ 1209638 h 1215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48901" h="1215047">
                  <a:moveTo>
                    <a:pt x="316222" y="1209638"/>
                  </a:moveTo>
                  <a:cubicBezTo>
                    <a:pt x="291516" y="1199188"/>
                    <a:pt x="274181" y="1174725"/>
                    <a:pt x="274181" y="1146213"/>
                  </a:cubicBezTo>
                  <a:lnTo>
                    <a:pt x="274181" y="649046"/>
                  </a:lnTo>
                  <a:lnTo>
                    <a:pt x="18425" y="206063"/>
                  </a:lnTo>
                  <a:cubicBezTo>
                    <a:pt x="-19506" y="140364"/>
                    <a:pt x="3004" y="56356"/>
                    <a:pt x="68702" y="18425"/>
                  </a:cubicBezTo>
                  <a:cubicBezTo>
                    <a:pt x="134401" y="-19506"/>
                    <a:pt x="218408" y="3004"/>
                    <a:pt x="256339" y="68703"/>
                  </a:cubicBezTo>
                  <a:cubicBezTo>
                    <a:pt x="344000" y="220535"/>
                    <a:pt x="431660" y="372369"/>
                    <a:pt x="519321" y="524201"/>
                  </a:cubicBezTo>
                  <a:cubicBezTo>
                    <a:pt x="524073" y="532432"/>
                    <a:pt x="526932" y="541236"/>
                    <a:pt x="528033" y="550110"/>
                  </a:cubicBezTo>
                  <a:lnTo>
                    <a:pt x="527923" y="551678"/>
                  </a:lnTo>
                  <a:lnTo>
                    <a:pt x="538107" y="566782"/>
                  </a:lnTo>
                  <a:cubicBezTo>
                    <a:pt x="545057" y="583216"/>
                    <a:pt x="548901" y="601283"/>
                    <a:pt x="548901" y="620249"/>
                  </a:cubicBezTo>
                  <a:cubicBezTo>
                    <a:pt x="548901" y="795570"/>
                    <a:pt x="548900" y="970892"/>
                    <a:pt x="548900" y="1146213"/>
                  </a:cubicBezTo>
                  <a:cubicBezTo>
                    <a:pt x="548900" y="1184229"/>
                    <a:pt x="518082" y="1215047"/>
                    <a:pt x="480066" y="1215047"/>
                  </a:cubicBezTo>
                  <a:lnTo>
                    <a:pt x="343015" y="1215047"/>
                  </a:lnTo>
                  <a:cubicBezTo>
                    <a:pt x="333511" y="1215047"/>
                    <a:pt x="324457" y="1213121"/>
                    <a:pt x="316222" y="120963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EEB071C-6F5B-F67E-0903-8C24D1D2F670}"/>
                </a:ext>
              </a:extLst>
            </p:cNvPr>
            <p:cNvSpPr/>
            <p:nvPr/>
          </p:nvSpPr>
          <p:spPr>
            <a:xfrm>
              <a:off x="-4157986" y="4688439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905E3310-9CD2-07BC-84A6-09AF0E934AA0}"/>
                </a:ext>
              </a:extLst>
            </p:cNvPr>
            <p:cNvSpPr/>
            <p:nvPr/>
          </p:nvSpPr>
          <p:spPr bwMode="auto">
            <a:xfrm>
              <a:off x="-4196958" y="5503743"/>
              <a:ext cx="861658" cy="1288297"/>
            </a:xfrm>
            <a:prstGeom prst="round2SameRect">
              <a:avLst>
                <a:gd name="adj1" fmla="val 50000"/>
                <a:gd name="adj2" fmla="val 25056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9B6A104-5927-86B9-5CDE-E3056A993BB6}"/>
                </a:ext>
              </a:extLst>
            </p:cNvPr>
            <p:cNvSpPr/>
            <p:nvPr/>
          </p:nvSpPr>
          <p:spPr bwMode="auto">
            <a:xfrm>
              <a:off x="-2176949" y="7343014"/>
              <a:ext cx="545339" cy="326009"/>
            </a:xfrm>
            <a:custGeom>
              <a:avLst/>
              <a:gdLst>
                <a:gd name="connsiteX0" fmla="*/ 215921 w 545339"/>
                <a:gd name="connsiteY0" fmla="*/ 1011 h 326009"/>
                <a:gd name="connsiteX1" fmla="*/ 21 w 545339"/>
                <a:gd name="connsiteY1" fmla="*/ 70861 h 326009"/>
                <a:gd name="connsiteX2" fmla="*/ 228621 w 545339"/>
                <a:gd name="connsiteY2" fmla="*/ 191511 h 326009"/>
                <a:gd name="connsiteX3" fmla="*/ 158771 w 545339"/>
                <a:gd name="connsiteY3" fmla="*/ 324861 h 326009"/>
                <a:gd name="connsiteX4" fmla="*/ 539771 w 545339"/>
                <a:gd name="connsiteY4" fmla="*/ 248661 h 326009"/>
                <a:gd name="connsiteX5" fmla="*/ 374671 w 545339"/>
                <a:gd name="connsiteY5" fmla="*/ 121661 h 326009"/>
                <a:gd name="connsiteX6" fmla="*/ 215921 w 545339"/>
                <a:gd name="connsiteY6" fmla="*/ 1011 h 326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5339" h="326009">
                  <a:moveTo>
                    <a:pt x="215921" y="1011"/>
                  </a:moveTo>
                  <a:cubicBezTo>
                    <a:pt x="153479" y="-7456"/>
                    <a:pt x="-2096" y="39111"/>
                    <a:pt x="21" y="70861"/>
                  </a:cubicBezTo>
                  <a:cubicBezTo>
                    <a:pt x="2138" y="102611"/>
                    <a:pt x="202163" y="149178"/>
                    <a:pt x="228621" y="191511"/>
                  </a:cubicBezTo>
                  <a:cubicBezTo>
                    <a:pt x="255079" y="233844"/>
                    <a:pt x="106913" y="315336"/>
                    <a:pt x="158771" y="324861"/>
                  </a:cubicBezTo>
                  <a:cubicBezTo>
                    <a:pt x="210629" y="334386"/>
                    <a:pt x="503788" y="282528"/>
                    <a:pt x="539771" y="248661"/>
                  </a:cubicBezTo>
                  <a:cubicBezTo>
                    <a:pt x="575754" y="214794"/>
                    <a:pt x="427588" y="161878"/>
                    <a:pt x="374671" y="121661"/>
                  </a:cubicBezTo>
                  <a:cubicBezTo>
                    <a:pt x="321754" y="81444"/>
                    <a:pt x="278363" y="9478"/>
                    <a:pt x="215921" y="1011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3DBF1ED-9569-A25A-2935-5B551E03BE20}"/>
                </a:ext>
              </a:extLst>
            </p:cNvPr>
            <p:cNvSpPr/>
            <p:nvPr/>
          </p:nvSpPr>
          <p:spPr bwMode="auto">
            <a:xfrm>
              <a:off x="-3154259" y="6916916"/>
              <a:ext cx="156252" cy="105083"/>
            </a:xfrm>
            <a:prstGeom prst="ellipse">
              <a:avLst/>
            </a:pr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DA43501F-BDC9-8651-81B6-936EB5939770}"/>
                </a:ext>
              </a:extLst>
            </p:cNvPr>
            <p:cNvSpPr/>
            <p:nvPr/>
          </p:nvSpPr>
          <p:spPr bwMode="auto">
            <a:xfrm>
              <a:off x="-1901024" y="6999224"/>
              <a:ext cx="175540" cy="118326"/>
            </a:xfrm>
            <a:prstGeom prst="ellipse">
              <a:avLst/>
            </a:pr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7E7B618-8BCF-32F6-B6A1-250B5916F800}"/>
                </a:ext>
              </a:extLst>
            </p:cNvPr>
            <p:cNvSpPr/>
            <p:nvPr/>
          </p:nvSpPr>
          <p:spPr bwMode="auto">
            <a:xfrm>
              <a:off x="-2929725" y="7469123"/>
              <a:ext cx="249235" cy="199899"/>
            </a:xfrm>
            <a:prstGeom prst="ellipse">
              <a:avLst/>
            </a:pr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楕円 858">
              <a:extLst>
                <a:ext uri="{FF2B5EF4-FFF2-40B4-BE49-F238E27FC236}">
                  <a16:creationId xmlns:a16="http://schemas.microsoft.com/office/drawing/2014/main" id="{2F5FFBA4-AC42-028D-C500-E5A99A8AB890}"/>
                </a:ext>
              </a:extLst>
            </p:cNvPr>
            <p:cNvSpPr/>
            <p:nvPr/>
          </p:nvSpPr>
          <p:spPr bwMode="auto">
            <a:xfrm rot="3600000" flipH="1">
              <a:off x="-1667766" y="6340346"/>
              <a:ext cx="128443" cy="2020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楕円 858">
              <a:extLst>
                <a:ext uri="{FF2B5EF4-FFF2-40B4-BE49-F238E27FC236}">
                  <a16:creationId xmlns:a16="http://schemas.microsoft.com/office/drawing/2014/main" id="{0786FF95-0904-0D91-9100-E6AA9A2830CB}"/>
                </a:ext>
              </a:extLst>
            </p:cNvPr>
            <p:cNvSpPr/>
            <p:nvPr/>
          </p:nvSpPr>
          <p:spPr bwMode="auto">
            <a:xfrm rot="5755685" flipH="1">
              <a:off x="-1652525" y="6675626"/>
              <a:ext cx="128443" cy="2020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楕円 858">
              <a:extLst>
                <a:ext uri="{FF2B5EF4-FFF2-40B4-BE49-F238E27FC236}">
                  <a16:creationId xmlns:a16="http://schemas.microsoft.com/office/drawing/2014/main" id="{42EEBFCF-A314-51C5-C36B-232B231712D8}"/>
                </a:ext>
              </a:extLst>
            </p:cNvPr>
            <p:cNvSpPr/>
            <p:nvPr/>
          </p:nvSpPr>
          <p:spPr bwMode="auto">
            <a:xfrm rot="19780871">
              <a:off x="-2761074" y="6068498"/>
              <a:ext cx="111480" cy="1629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楕円 858">
              <a:extLst>
                <a:ext uri="{FF2B5EF4-FFF2-40B4-BE49-F238E27FC236}">
                  <a16:creationId xmlns:a16="http://schemas.microsoft.com/office/drawing/2014/main" id="{E497227E-B7C3-2732-0E83-BE803930C8E6}"/>
                </a:ext>
              </a:extLst>
            </p:cNvPr>
            <p:cNvSpPr/>
            <p:nvPr/>
          </p:nvSpPr>
          <p:spPr bwMode="auto">
            <a:xfrm rot="18900000">
              <a:off x="-3001570" y="6121883"/>
              <a:ext cx="111480" cy="1629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楕円 858">
              <a:extLst>
                <a:ext uri="{FF2B5EF4-FFF2-40B4-BE49-F238E27FC236}">
                  <a16:creationId xmlns:a16="http://schemas.microsoft.com/office/drawing/2014/main" id="{5063D0C1-4B9D-3D3C-AC69-962DF9418643}"/>
                </a:ext>
              </a:extLst>
            </p:cNvPr>
            <p:cNvSpPr/>
            <p:nvPr/>
          </p:nvSpPr>
          <p:spPr bwMode="auto">
            <a:xfrm rot="19780871">
              <a:off x="-3049999" y="5833548"/>
              <a:ext cx="111480" cy="1629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9BA5452-F3DB-8C9B-9388-5013655FDDDF}"/>
              </a:ext>
            </a:extLst>
          </p:cNvPr>
          <p:cNvSpPr txBox="1"/>
          <p:nvPr/>
        </p:nvSpPr>
        <p:spPr>
          <a:xfrm rot="20700000">
            <a:off x="623909" y="6615696"/>
            <a:ext cx="1647670" cy="44761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ふぉおおおお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7328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F4CB516-A54D-EF78-3DE7-CE226A4D9429}"/>
              </a:ext>
            </a:extLst>
          </p:cNvPr>
          <p:cNvSpPr txBox="1"/>
          <p:nvPr/>
        </p:nvSpPr>
        <p:spPr>
          <a:xfrm>
            <a:off x="637929" y="988093"/>
            <a:ext cx="5529256" cy="46539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座って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しよか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227479C-25ED-829E-EC69-D02DE98A54B6}"/>
              </a:ext>
            </a:extLst>
          </p:cNvPr>
          <p:cNvSpPr txBox="1"/>
          <p:nvPr/>
        </p:nvSpPr>
        <p:spPr>
          <a:xfrm rot="900000">
            <a:off x="451719" y="7984759"/>
            <a:ext cx="2357539" cy="11180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そのほうが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落ち着くし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D5D18B0-A39F-D1C0-F171-1E56C3213435}"/>
              </a:ext>
            </a:extLst>
          </p:cNvPr>
          <p:cNvGrpSpPr/>
          <p:nvPr/>
        </p:nvGrpSpPr>
        <p:grpSpPr>
          <a:xfrm>
            <a:off x="2913784" y="6489914"/>
            <a:ext cx="3130942" cy="3053596"/>
            <a:chOff x="-1322122" y="6580232"/>
            <a:chExt cx="2111547" cy="20593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448E05D-EF3A-38C7-7C07-F4A1278CF6D2}"/>
                </a:ext>
              </a:extLst>
            </p:cNvPr>
            <p:cNvGrpSpPr/>
            <p:nvPr/>
          </p:nvGrpSpPr>
          <p:grpSpPr>
            <a:xfrm>
              <a:off x="-1322122" y="6580232"/>
              <a:ext cx="2111547" cy="2059384"/>
              <a:chOff x="4550616" y="5049610"/>
              <a:chExt cx="3981183" cy="3882831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72675C6-5753-301C-473E-28F338A5A4D4}"/>
                  </a:ext>
                </a:extLst>
              </p:cNvPr>
              <p:cNvGrpSpPr/>
              <p:nvPr/>
            </p:nvGrpSpPr>
            <p:grpSpPr>
              <a:xfrm>
                <a:off x="5654123" y="5049610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41" name="四角形: 上の 2 つの角を丸める 9">
                  <a:extLst>
                    <a:ext uri="{FF2B5EF4-FFF2-40B4-BE49-F238E27FC236}">
                      <a16:creationId xmlns:a16="http://schemas.microsoft.com/office/drawing/2014/main" id="{E334B8E9-A958-3B8A-1FFA-3A42A2F048E9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B51C8E21-E48D-DFA6-EF5B-E9EEC48B0E4A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" name="四角形: 上の 2 つの角を丸める 113">
                  <a:extLst>
                    <a:ext uri="{FF2B5EF4-FFF2-40B4-BE49-F238E27FC236}">
                      <a16:creationId xmlns:a16="http://schemas.microsoft.com/office/drawing/2014/main" id="{AD52926E-BB45-FD8B-E6CA-787099D7D3F1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" name="四角形: 角を丸くする 112">
                  <a:extLst>
                    <a:ext uri="{FF2B5EF4-FFF2-40B4-BE49-F238E27FC236}">
                      <a16:creationId xmlns:a16="http://schemas.microsoft.com/office/drawing/2014/main" id="{EACDF4CF-0932-A601-8F59-BFF5D6891467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535B7F88-EB7E-6DA2-C003-FAD3A8A1C681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4879D52-22A3-D563-BF4E-9191A1CAA83A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A1636397-75F6-581C-7707-CBDE0EDCE225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93425377-0AC4-F649-7FA4-1C7123100C8B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A9BC5143-EDED-11C8-A401-A3A2D5A70E75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825EB9B8-924E-814E-A7F5-6ACD395A57C0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E6E29452-6CAF-DB7B-45D6-12B24C19666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9A32C56A-1668-DB4F-D5F7-D5584A9C1D4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590E3AEB-77D6-E256-60F0-A29BDE464C6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A0341916-6F46-34D8-D6B3-BAD5486D416C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A9283628-9966-783B-B204-C433AF0669CE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7596C40F-1F0B-D21F-6F75-B0F21F9FF84E}"/>
                  </a:ext>
                </a:extLst>
              </p:cNvPr>
              <p:cNvSpPr/>
              <p:nvPr/>
            </p:nvSpPr>
            <p:spPr>
              <a:xfrm rot="19800000">
                <a:off x="5567956" y="7872978"/>
                <a:ext cx="1648199" cy="1001577"/>
              </a:xfrm>
              <a:custGeom>
                <a:avLst/>
                <a:gdLst>
                  <a:gd name="connsiteX0" fmla="*/ 118635 w 1648199"/>
                  <a:gd name="connsiteY0" fmla="*/ 969760 h 1001577"/>
                  <a:gd name="connsiteX1" fmla="*/ 118635 w 1648199"/>
                  <a:gd name="connsiteY1" fmla="*/ 969760 h 1001577"/>
                  <a:gd name="connsiteX2" fmla="*/ 118634 w 1648199"/>
                  <a:gd name="connsiteY2" fmla="*/ 969760 h 1001577"/>
                  <a:gd name="connsiteX3" fmla="*/ 1503333 w 1648199"/>
                  <a:gd name="connsiteY3" fmla="*/ 18640 h 1001577"/>
                  <a:gd name="connsiteX4" fmla="*/ 1648199 w 1648199"/>
                  <a:gd name="connsiteY4" fmla="*/ 237192 h 1001577"/>
                  <a:gd name="connsiteX5" fmla="*/ 1648198 w 1648199"/>
                  <a:gd name="connsiteY5" fmla="*/ 237192 h 1001577"/>
                  <a:gd name="connsiteX6" fmla="*/ 1411006 w 1648199"/>
                  <a:gd name="connsiteY6" fmla="*/ 474384 h 1001577"/>
                  <a:gd name="connsiteX7" fmla="*/ 678527 w 1648199"/>
                  <a:gd name="connsiteY7" fmla="*/ 474383 h 1001577"/>
                  <a:gd name="connsiteX8" fmla="*/ 442645 w 1648199"/>
                  <a:gd name="connsiteY8" fmla="*/ 882942 h 1001577"/>
                  <a:gd name="connsiteX9" fmla="*/ 162442 w 1648199"/>
                  <a:gd name="connsiteY9" fmla="*/ 989488 h 1001577"/>
                  <a:gd name="connsiteX10" fmla="*/ 118635 w 1648199"/>
                  <a:gd name="connsiteY10" fmla="*/ 969760 h 1001577"/>
                  <a:gd name="connsiteX11" fmla="*/ 79646 w 1648199"/>
                  <a:gd name="connsiteY11" fmla="*/ 941686 h 1001577"/>
                  <a:gd name="connsiteX12" fmla="*/ 31817 w 1648199"/>
                  <a:gd name="connsiteY12" fmla="*/ 645750 h 1001577"/>
                  <a:gd name="connsiteX13" fmla="*/ 332511 w 1648199"/>
                  <a:gd name="connsiteY13" fmla="*/ 124932 h 1001577"/>
                  <a:gd name="connsiteX14" fmla="*/ 433901 w 1648199"/>
                  <a:gd name="connsiteY14" fmla="*/ 30337 h 1001577"/>
                  <a:gd name="connsiteX15" fmla="*/ 458645 w 1648199"/>
                  <a:gd name="connsiteY15" fmla="*/ 21098 h 1001577"/>
                  <a:gd name="connsiteX16" fmla="*/ 463175 w 1648199"/>
                  <a:gd name="connsiteY16" fmla="*/ 18640 h 1001577"/>
                  <a:gd name="connsiteX17" fmla="*/ 475361 w 1648199"/>
                  <a:gd name="connsiteY17" fmla="*/ 14857 h 1001577"/>
                  <a:gd name="connsiteX18" fmla="*/ 476536 w 1648199"/>
                  <a:gd name="connsiteY18" fmla="*/ 14419 h 1001577"/>
                  <a:gd name="connsiteX19" fmla="*/ 476843 w 1648199"/>
                  <a:gd name="connsiteY19" fmla="*/ 14397 h 1001577"/>
                  <a:gd name="connsiteX20" fmla="*/ 507698 w 1648199"/>
                  <a:gd name="connsiteY20" fmla="*/ 4819 h 1001577"/>
                  <a:gd name="connsiteX21" fmla="*/ 555501 w 1648199"/>
                  <a:gd name="connsiteY21" fmla="*/ 0 h 1001577"/>
                  <a:gd name="connsiteX22" fmla="*/ 1411007 w 1648199"/>
                  <a:gd name="connsiteY22" fmla="*/ 0 h 1001577"/>
                  <a:gd name="connsiteX23" fmla="*/ 1503333 w 1648199"/>
                  <a:gd name="connsiteY23" fmla="*/ 18640 h 1001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48199" h="1001577">
                    <a:moveTo>
                      <a:pt x="118635" y="969760"/>
                    </a:moveTo>
                    <a:lnTo>
                      <a:pt x="118635" y="969760"/>
                    </a:lnTo>
                    <a:lnTo>
                      <a:pt x="118634" y="969760"/>
                    </a:lnTo>
                    <a:close/>
                    <a:moveTo>
                      <a:pt x="1503333" y="18640"/>
                    </a:moveTo>
                    <a:cubicBezTo>
                      <a:pt x="1588465" y="54647"/>
                      <a:pt x="1648199" y="138943"/>
                      <a:pt x="1648199" y="237192"/>
                    </a:cubicBezTo>
                    <a:lnTo>
                      <a:pt x="1648198" y="237192"/>
                    </a:lnTo>
                    <a:cubicBezTo>
                      <a:pt x="1648198" y="368190"/>
                      <a:pt x="1542004" y="474384"/>
                      <a:pt x="1411006" y="474384"/>
                    </a:cubicBezTo>
                    <a:lnTo>
                      <a:pt x="678527" y="474383"/>
                    </a:lnTo>
                    <a:lnTo>
                      <a:pt x="442645" y="882942"/>
                    </a:lnTo>
                    <a:cubicBezTo>
                      <a:pt x="385333" y="982208"/>
                      <a:pt x="267104" y="1024376"/>
                      <a:pt x="162442" y="989488"/>
                    </a:cubicBezTo>
                    <a:lnTo>
                      <a:pt x="118635" y="969760"/>
                    </a:lnTo>
                    <a:lnTo>
                      <a:pt x="79646" y="941686"/>
                    </a:lnTo>
                    <a:cubicBezTo>
                      <a:pt x="-2899" y="868490"/>
                      <a:pt x="-25495" y="745017"/>
                      <a:pt x="31817" y="645750"/>
                    </a:cubicBezTo>
                    <a:lnTo>
                      <a:pt x="332511" y="124932"/>
                    </a:lnTo>
                    <a:cubicBezTo>
                      <a:pt x="357073" y="82390"/>
                      <a:pt x="392824" y="50334"/>
                      <a:pt x="433901" y="30337"/>
                    </a:cubicBezTo>
                    <a:lnTo>
                      <a:pt x="458645" y="21098"/>
                    </a:lnTo>
                    <a:lnTo>
                      <a:pt x="463175" y="18640"/>
                    </a:lnTo>
                    <a:lnTo>
                      <a:pt x="475361" y="14857"/>
                    </a:lnTo>
                    <a:lnTo>
                      <a:pt x="476536" y="14419"/>
                    </a:lnTo>
                    <a:lnTo>
                      <a:pt x="476843" y="14397"/>
                    </a:lnTo>
                    <a:lnTo>
                      <a:pt x="507698" y="4819"/>
                    </a:lnTo>
                    <a:cubicBezTo>
                      <a:pt x="523139" y="1659"/>
                      <a:pt x="539126" y="0"/>
                      <a:pt x="555501" y="0"/>
                    </a:cubicBezTo>
                    <a:lnTo>
                      <a:pt x="1411007" y="0"/>
                    </a:lnTo>
                    <a:cubicBezTo>
                      <a:pt x="1443756" y="0"/>
                      <a:pt x="1474956" y="6637"/>
                      <a:pt x="1503333" y="18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F868CDB8-192E-E025-EFF6-ECF4F2B9AD97}"/>
                  </a:ext>
                </a:extLst>
              </p:cNvPr>
              <p:cNvSpPr/>
              <p:nvPr/>
            </p:nvSpPr>
            <p:spPr>
              <a:xfrm rot="19800000">
                <a:off x="4911251" y="7665160"/>
                <a:ext cx="1648199" cy="1001577"/>
              </a:xfrm>
              <a:custGeom>
                <a:avLst/>
                <a:gdLst>
                  <a:gd name="connsiteX0" fmla="*/ 118635 w 1648199"/>
                  <a:gd name="connsiteY0" fmla="*/ 969760 h 1001577"/>
                  <a:gd name="connsiteX1" fmla="*/ 118635 w 1648199"/>
                  <a:gd name="connsiteY1" fmla="*/ 969760 h 1001577"/>
                  <a:gd name="connsiteX2" fmla="*/ 118634 w 1648199"/>
                  <a:gd name="connsiteY2" fmla="*/ 969760 h 1001577"/>
                  <a:gd name="connsiteX3" fmla="*/ 1503333 w 1648199"/>
                  <a:gd name="connsiteY3" fmla="*/ 18640 h 1001577"/>
                  <a:gd name="connsiteX4" fmla="*/ 1648199 w 1648199"/>
                  <a:gd name="connsiteY4" fmla="*/ 237192 h 1001577"/>
                  <a:gd name="connsiteX5" fmla="*/ 1648198 w 1648199"/>
                  <a:gd name="connsiteY5" fmla="*/ 237192 h 1001577"/>
                  <a:gd name="connsiteX6" fmla="*/ 1411006 w 1648199"/>
                  <a:gd name="connsiteY6" fmla="*/ 474384 h 1001577"/>
                  <a:gd name="connsiteX7" fmla="*/ 678527 w 1648199"/>
                  <a:gd name="connsiteY7" fmla="*/ 474383 h 1001577"/>
                  <a:gd name="connsiteX8" fmla="*/ 442645 w 1648199"/>
                  <a:gd name="connsiteY8" fmla="*/ 882942 h 1001577"/>
                  <a:gd name="connsiteX9" fmla="*/ 162442 w 1648199"/>
                  <a:gd name="connsiteY9" fmla="*/ 989488 h 1001577"/>
                  <a:gd name="connsiteX10" fmla="*/ 118635 w 1648199"/>
                  <a:gd name="connsiteY10" fmla="*/ 969760 h 1001577"/>
                  <a:gd name="connsiteX11" fmla="*/ 79646 w 1648199"/>
                  <a:gd name="connsiteY11" fmla="*/ 941686 h 1001577"/>
                  <a:gd name="connsiteX12" fmla="*/ 31817 w 1648199"/>
                  <a:gd name="connsiteY12" fmla="*/ 645750 h 1001577"/>
                  <a:gd name="connsiteX13" fmla="*/ 332511 w 1648199"/>
                  <a:gd name="connsiteY13" fmla="*/ 124932 h 1001577"/>
                  <a:gd name="connsiteX14" fmla="*/ 433901 w 1648199"/>
                  <a:gd name="connsiteY14" fmla="*/ 30337 h 1001577"/>
                  <a:gd name="connsiteX15" fmla="*/ 458645 w 1648199"/>
                  <a:gd name="connsiteY15" fmla="*/ 21098 h 1001577"/>
                  <a:gd name="connsiteX16" fmla="*/ 463175 w 1648199"/>
                  <a:gd name="connsiteY16" fmla="*/ 18640 h 1001577"/>
                  <a:gd name="connsiteX17" fmla="*/ 475361 w 1648199"/>
                  <a:gd name="connsiteY17" fmla="*/ 14857 h 1001577"/>
                  <a:gd name="connsiteX18" fmla="*/ 476536 w 1648199"/>
                  <a:gd name="connsiteY18" fmla="*/ 14419 h 1001577"/>
                  <a:gd name="connsiteX19" fmla="*/ 476843 w 1648199"/>
                  <a:gd name="connsiteY19" fmla="*/ 14397 h 1001577"/>
                  <a:gd name="connsiteX20" fmla="*/ 507698 w 1648199"/>
                  <a:gd name="connsiteY20" fmla="*/ 4819 h 1001577"/>
                  <a:gd name="connsiteX21" fmla="*/ 555501 w 1648199"/>
                  <a:gd name="connsiteY21" fmla="*/ 0 h 1001577"/>
                  <a:gd name="connsiteX22" fmla="*/ 1411007 w 1648199"/>
                  <a:gd name="connsiteY22" fmla="*/ 0 h 1001577"/>
                  <a:gd name="connsiteX23" fmla="*/ 1503333 w 1648199"/>
                  <a:gd name="connsiteY23" fmla="*/ 18640 h 1001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48199" h="1001577">
                    <a:moveTo>
                      <a:pt x="118635" y="969760"/>
                    </a:moveTo>
                    <a:lnTo>
                      <a:pt x="118635" y="969760"/>
                    </a:lnTo>
                    <a:lnTo>
                      <a:pt x="118634" y="969760"/>
                    </a:lnTo>
                    <a:close/>
                    <a:moveTo>
                      <a:pt x="1503333" y="18640"/>
                    </a:moveTo>
                    <a:cubicBezTo>
                      <a:pt x="1588465" y="54647"/>
                      <a:pt x="1648199" y="138943"/>
                      <a:pt x="1648199" y="237192"/>
                    </a:cubicBezTo>
                    <a:lnTo>
                      <a:pt x="1648198" y="237192"/>
                    </a:lnTo>
                    <a:cubicBezTo>
                      <a:pt x="1648198" y="368190"/>
                      <a:pt x="1542004" y="474384"/>
                      <a:pt x="1411006" y="474384"/>
                    </a:cubicBezTo>
                    <a:lnTo>
                      <a:pt x="678527" y="474383"/>
                    </a:lnTo>
                    <a:lnTo>
                      <a:pt x="442645" y="882942"/>
                    </a:lnTo>
                    <a:cubicBezTo>
                      <a:pt x="385333" y="982208"/>
                      <a:pt x="267104" y="1024376"/>
                      <a:pt x="162442" y="989488"/>
                    </a:cubicBezTo>
                    <a:lnTo>
                      <a:pt x="118635" y="969760"/>
                    </a:lnTo>
                    <a:lnTo>
                      <a:pt x="79646" y="941686"/>
                    </a:lnTo>
                    <a:cubicBezTo>
                      <a:pt x="-2899" y="868490"/>
                      <a:pt x="-25495" y="745017"/>
                      <a:pt x="31817" y="645750"/>
                    </a:cubicBezTo>
                    <a:lnTo>
                      <a:pt x="332511" y="124932"/>
                    </a:lnTo>
                    <a:cubicBezTo>
                      <a:pt x="357073" y="82390"/>
                      <a:pt x="392824" y="50334"/>
                      <a:pt x="433901" y="30337"/>
                    </a:cubicBezTo>
                    <a:lnTo>
                      <a:pt x="458645" y="21098"/>
                    </a:lnTo>
                    <a:lnTo>
                      <a:pt x="463175" y="18640"/>
                    </a:lnTo>
                    <a:lnTo>
                      <a:pt x="475361" y="14857"/>
                    </a:lnTo>
                    <a:lnTo>
                      <a:pt x="476536" y="14419"/>
                    </a:lnTo>
                    <a:lnTo>
                      <a:pt x="476843" y="14397"/>
                    </a:lnTo>
                    <a:lnTo>
                      <a:pt x="507698" y="4819"/>
                    </a:lnTo>
                    <a:cubicBezTo>
                      <a:pt x="523139" y="1659"/>
                      <a:pt x="539126" y="0"/>
                      <a:pt x="555501" y="0"/>
                    </a:cubicBezTo>
                    <a:lnTo>
                      <a:pt x="1411007" y="0"/>
                    </a:lnTo>
                    <a:cubicBezTo>
                      <a:pt x="1443756" y="0"/>
                      <a:pt x="1474956" y="6637"/>
                      <a:pt x="1503333" y="18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197E595C-6D10-898C-53D6-AF25FBE43871}"/>
                  </a:ext>
                </a:extLst>
              </p:cNvPr>
              <p:cNvSpPr/>
              <p:nvPr/>
            </p:nvSpPr>
            <p:spPr>
              <a:xfrm rot="20700000">
                <a:off x="5607021" y="6258071"/>
                <a:ext cx="1648572" cy="191413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23B305C-16B4-4A53-56ED-883318D7D2BA}"/>
                  </a:ext>
                </a:extLst>
              </p:cNvPr>
              <p:cNvSpPr/>
              <p:nvPr/>
            </p:nvSpPr>
            <p:spPr>
              <a:xfrm rot="20700000">
                <a:off x="5498535" y="6273261"/>
                <a:ext cx="1644671" cy="992870"/>
              </a:xfrm>
              <a:custGeom>
                <a:avLst/>
                <a:gdLst>
                  <a:gd name="connsiteX0" fmla="*/ 1065503 w 1644671"/>
                  <a:gd name="connsiteY0" fmla="*/ 37058 h 992870"/>
                  <a:gd name="connsiteX1" fmla="*/ 1644671 w 1644671"/>
                  <a:gd name="connsiteY1" fmla="*/ 824286 h 992870"/>
                  <a:gd name="connsiteX2" fmla="*/ 1644671 w 1644671"/>
                  <a:gd name="connsiteY2" fmla="*/ 940996 h 992870"/>
                  <a:gd name="connsiteX3" fmla="*/ 1643394 w 1644671"/>
                  <a:gd name="connsiteY3" fmla="*/ 941319 h 992870"/>
                  <a:gd name="connsiteX4" fmla="*/ 660929 w 1644671"/>
                  <a:gd name="connsiteY4" fmla="*/ 958369 h 992870"/>
                  <a:gd name="connsiteX5" fmla="*/ 81579 w 1644671"/>
                  <a:gd name="connsiteY5" fmla="*/ 818828 h 992870"/>
                  <a:gd name="connsiteX6" fmla="*/ 0 w 1644671"/>
                  <a:gd name="connsiteY6" fmla="*/ 785583 h 992870"/>
                  <a:gd name="connsiteX7" fmla="*/ 12846 w 1644671"/>
                  <a:gd name="connsiteY7" fmla="*/ 658164 h 992870"/>
                  <a:gd name="connsiteX8" fmla="*/ 820385 w 1644671"/>
                  <a:gd name="connsiteY8" fmla="*/ 0 h 992870"/>
                  <a:gd name="connsiteX9" fmla="*/ 1065503 w 1644671"/>
                  <a:gd name="connsiteY9" fmla="*/ 37058 h 992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4671" h="992870">
                    <a:moveTo>
                      <a:pt x="1065503" y="37058"/>
                    </a:moveTo>
                    <a:cubicBezTo>
                      <a:pt x="1401044" y="141422"/>
                      <a:pt x="1644671" y="454403"/>
                      <a:pt x="1644671" y="824286"/>
                    </a:cubicBezTo>
                    <a:lnTo>
                      <a:pt x="1644671" y="940996"/>
                    </a:lnTo>
                    <a:lnTo>
                      <a:pt x="1643394" y="941319"/>
                    </a:lnTo>
                    <a:cubicBezTo>
                      <a:pt x="1368341" y="1001320"/>
                      <a:pt x="1025444" y="1011478"/>
                      <a:pt x="660929" y="958369"/>
                    </a:cubicBezTo>
                    <a:cubicBezTo>
                      <a:pt x="452635" y="928021"/>
                      <a:pt x="257001" y="879886"/>
                      <a:pt x="81579" y="818828"/>
                    </a:cubicBezTo>
                    <a:lnTo>
                      <a:pt x="0" y="785583"/>
                    </a:lnTo>
                    <a:lnTo>
                      <a:pt x="12846" y="658164"/>
                    </a:lnTo>
                    <a:cubicBezTo>
                      <a:pt x="89707" y="282550"/>
                      <a:pt x="422049" y="0"/>
                      <a:pt x="820385" y="0"/>
                    </a:cubicBezTo>
                    <a:cubicBezTo>
                      <a:pt x="905743" y="0"/>
                      <a:pt x="988070" y="12974"/>
                      <a:pt x="1065503" y="3705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EFB1598-E15F-C3FF-CB56-E7B66F71B1CE}"/>
                  </a:ext>
                </a:extLst>
              </p:cNvPr>
              <p:cNvSpPr/>
              <p:nvPr/>
            </p:nvSpPr>
            <p:spPr>
              <a:xfrm rot="1497061" flipH="1">
                <a:off x="5159728" y="6716554"/>
                <a:ext cx="955707" cy="1349150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42FAD21-E89A-27D6-AFE9-D623FD3DA109}"/>
                  </a:ext>
                </a:extLst>
              </p:cNvPr>
              <p:cNvGrpSpPr/>
              <p:nvPr/>
            </p:nvGrpSpPr>
            <p:grpSpPr>
              <a:xfrm>
                <a:off x="4550616" y="5226635"/>
                <a:ext cx="2110624" cy="1866891"/>
                <a:chOff x="4550616" y="5226635"/>
                <a:chExt cx="2110624" cy="1866891"/>
              </a:xfrm>
            </p:grpSpPr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B8D479C9-0F5E-E9A2-C1A2-1256CBD76686}"/>
                    </a:ext>
                  </a:extLst>
                </p:cNvPr>
                <p:cNvSpPr/>
                <p:nvPr/>
              </p:nvSpPr>
              <p:spPr>
                <a:xfrm>
                  <a:off x="4550616" y="5226635"/>
                  <a:ext cx="663637" cy="66363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CC98755A-63EF-41DD-763A-511F723051DD}"/>
                    </a:ext>
                  </a:extLst>
                </p:cNvPr>
                <p:cNvSpPr/>
                <p:nvPr/>
              </p:nvSpPr>
              <p:spPr>
                <a:xfrm>
                  <a:off x="4712858" y="5226635"/>
                  <a:ext cx="1866891" cy="1866891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BF7A4088-BC5E-405F-F74C-0E12CB82D4B8}"/>
                    </a:ext>
                  </a:extLst>
                </p:cNvPr>
                <p:cNvSpPr/>
                <p:nvPr/>
              </p:nvSpPr>
              <p:spPr>
                <a:xfrm>
                  <a:off x="6019134" y="5226635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528F57FD-E9A6-0AF3-5DA5-3991AF1AFB2B}"/>
                    </a:ext>
                  </a:extLst>
                </p:cNvPr>
                <p:cNvSpPr/>
                <p:nvPr/>
              </p:nvSpPr>
              <p:spPr>
                <a:xfrm rot="20700000">
                  <a:off x="4723172" y="5830678"/>
                  <a:ext cx="643365" cy="4749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18260EF7-1E86-6BAA-D88C-E2C48F79A4D2}"/>
                    </a:ext>
                  </a:extLst>
                </p:cNvPr>
                <p:cNvSpPr/>
                <p:nvPr/>
              </p:nvSpPr>
              <p:spPr>
                <a:xfrm>
                  <a:off x="5319588" y="6237544"/>
                  <a:ext cx="288732" cy="21751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7C757AD9-F7BC-7360-8C85-71215BE47E12}"/>
                    </a:ext>
                  </a:extLst>
                </p:cNvPr>
                <p:cNvSpPr/>
                <p:nvPr/>
              </p:nvSpPr>
              <p:spPr>
                <a:xfrm rot="900000">
                  <a:off x="5654577" y="5811319"/>
                  <a:ext cx="722308" cy="5332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80617B7A-B4E8-A7E9-8758-E39A847362D2}"/>
                    </a:ext>
                  </a:extLst>
                </p:cNvPr>
                <p:cNvSpPr/>
                <p:nvPr/>
              </p:nvSpPr>
              <p:spPr>
                <a:xfrm rot="20700000">
                  <a:off x="4842068" y="5994021"/>
                  <a:ext cx="405572" cy="254550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3DD90C19-CA2A-12E8-BF97-3F92641E95C6}"/>
                    </a:ext>
                  </a:extLst>
                </p:cNvPr>
                <p:cNvSpPr/>
                <p:nvPr/>
              </p:nvSpPr>
              <p:spPr>
                <a:xfrm rot="900000">
                  <a:off x="5788062" y="5988185"/>
                  <a:ext cx="455336" cy="285784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F33CE3BD-644B-8597-9ADC-A046EB7516F2}"/>
                  </a:ext>
                </a:extLst>
              </p:cNvPr>
              <p:cNvSpPr/>
              <p:nvPr/>
            </p:nvSpPr>
            <p:spPr>
              <a:xfrm>
                <a:off x="5338120" y="6623355"/>
                <a:ext cx="319950" cy="293891"/>
              </a:xfrm>
              <a:prstGeom prst="round2SameRect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823F38A-7806-6598-CC70-5821313144DC}"/>
                </a:ext>
              </a:extLst>
            </p:cNvPr>
            <p:cNvSpPr/>
            <p:nvPr/>
          </p:nvSpPr>
          <p:spPr>
            <a:xfrm rot="250416">
              <a:off x="-629449" y="7437318"/>
              <a:ext cx="590342" cy="833373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sysClr val="window" lastClr="FFFFFF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6465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69D5ACB1-BC5B-B75E-C243-2C804DD157FB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F4CB516-A54D-EF78-3DE7-CE226A4D9429}"/>
              </a:ext>
            </a:extLst>
          </p:cNvPr>
          <p:cNvSpPr txBox="1"/>
          <p:nvPr/>
        </p:nvSpPr>
        <p:spPr>
          <a:xfrm>
            <a:off x="637929" y="988093"/>
            <a:ext cx="5529256" cy="46539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まずは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座ろうよ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227479C-25ED-829E-EC69-D02DE98A54B6}"/>
              </a:ext>
            </a:extLst>
          </p:cNvPr>
          <p:cNvSpPr txBox="1"/>
          <p:nvPr/>
        </p:nvSpPr>
        <p:spPr>
          <a:xfrm rot="900000">
            <a:off x="451719" y="7984759"/>
            <a:ext cx="2357539" cy="11180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そのほうが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落ち着くし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2460542-66B4-F0B8-57B6-76341B522320}"/>
              </a:ext>
            </a:extLst>
          </p:cNvPr>
          <p:cNvGrpSpPr/>
          <p:nvPr/>
        </p:nvGrpSpPr>
        <p:grpSpPr>
          <a:xfrm>
            <a:off x="2913784" y="6059982"/>
            <a:ext cx="3178109" cy="3733036"/>
            <a:chOff x="1208129" y="5741283"/>
            <a:chExt cx="2155052" cy="253134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8D8A3EE-7DE1-BB71-FE26-3B10391AFA63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078F5D2D-F484-FB7C-8D93-475D2A6AC4B5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61" name="四角形: 上の 2 つの角を丸める 9">
                  <a:extLst>
                    <a:ext uri="{FF2B5EF4-FFF2-40B4-BE49-F238E27FC236}">
                      <a16:creationId xmlns:a16="http://schemas.microsoft.com/office/drawing/2014/main" id="{FB5BA6B4-B625-456A-7C72-8A25220F7874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DB218D5B-3D77-C8A0-D96E-88FFD53A2016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" name="四角形: 上の 2 つの角を丸める 113">
                  <a:extLst>
                    <a:ext uri="{FF2B5EF4-FFF2-40B4-BE49-F238E27FC236}">
                      <a16:creationId xmlns:a16="http://schemas.microsoft.com/office/drawing/2014/main" id="{15E012C0-D9EF-A33D-B32A-111437397640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四角形: 角を丸くする 112">
                  <a:extLst>
                    <a:ext uri="{FF2B5EF4-FFF2-40B4-BE49-F238E27FC236}">
                      <a16:creationId xmlns:a16="http://schemas.microsoft.com/office/drawing/2014/main" id="{4DB65147-01EA-CA9F-DE6C-1871A568C5E1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27C8111E-0C57-22BA-7DB2-66A01A572F09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5E9F778E-90E8-8B9A-C021-52C4D7B5104E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B4B33B8C-838B-0989-83BB-4B22E4A499DC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64356910-589B-E4CB-87B7-7B2C8BBFB686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A289E6CB-F24D-4A9B-4783-C22CDA86A4C4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C2BD84A2-6C50-6726-0C81-38C887D2A42E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72" name="四角形: 上の 2 つの角を丸める 71">
                    <a:extLst>
                      <a:ext uri="{FF2B5EF4-FFF2-40B4-BE49-F238E27FC236}">
                        <a16:creationId xmlns:a16="http://schemas.microsoft.com/office/drawing/2014/main" id="{65122F70-300A-7001-42DE-13B62780B3D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139ECB29-D135-1018-2559-5AAD5738DD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5C0000B2-D3D7-B399-4BD3-E6C857C3E1A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06B7554E-4E43-7094-6086-B11B89260AD3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EE59D215-3FC8-ADDD-C24D-98E842F3CDB7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D646ED50-812E-A15E-8241-50674ACB1A24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FA66EFEC-AFA8-52FB-830C-4FBAE1BFAD63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FE3F242-0AC2-1A4B-AF3E-F022362AA5D4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B9D7037-A90A-F8E0-5C5A-ABE4F2CF1794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1E93A012-BD5D-4356-9242-DF627034CDB5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45E5EAC-889F-683A-27BC-1F1269C95AB5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B921A7F-87A6-C8C7-67BD-67D769152343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E9851DBD-78D7-6F23-F7BF-9D4C3AC69858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172B8900-FC52-280F-7C37-38950DB32531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841AD2A5-7546-73B1-1EEC-456C647B8CA2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9761E448-AE93-8DA6-6A6A-55046271B250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818FF7C1-AB00-C077-2876-138DB8E5E3C3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5C15048C-7A40-12BE-8326-17A1E405385A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" name="四角形: 上の 2 つの角を丸める 59">
                  <a:extLst>
                    <a:ext uri="{FF2B5EF4-FFF2-40B4-BE49-F238E27FC236}">
                      <a16:creationId xmlns:a16="http://schemas.microsoft.com/office/drawing/2014/main" id="{62BD30EB-647F-D2CD-E9AC-9608AFDF7E6C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CB10EEA8-FF39-C524-AC23-B4844B72F9B5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E7672F9-B58E-25D6-0DE7-40EFC1246B8B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DC69B86-57E4-6FC7-D0BB-758074DFD62A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08A7C8E3-30F5-51D0-B6A1-63B13D678EE2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4369D2DE-4EEE-539B-DCA4-4AD306C8F159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2908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A4 210 x 297 mm</PresentationFormat>
  <Paragraphs>25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hari0033_座ってトイレをするように注意を促す貼り紙</dc:title>
  <dc:subject>hari0033_座ってトイレをするように注意を促す貼り紙</dc:subject>
  <dc:creator>でじけろお</dc:creator>
  <cp:lastModifiedBy/>
  <cp:revision>1</cp:revision>
  <dcterms:created xsi:type="dcterms:W3CDTF">2014-12-04T06:28:15Z</dcterms:created>
  <dcterms:modified xsi:type="dcterms:W3CDTF">2024-01-24T08:37:47Z</dcterms:modified>
  <cp:version>1</cp:version>
</cp:coreProperties>
</file>